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0" r:id="rId5"/>
    <p:sldId id="298" r:id="rId6"/>
    <p:sldId id="372" r:id="rId7"/>
    <p:sldId id="393" r:id="rId8"/>
    <p:sldId id="515" r:id="rId9"/>
    <p:sldId id="516" r:id="rId10"/>
    <p:sldId id="519" r:id="rId11"/>
    <p:sldId id="518" r:id="rId12"/>
    <p:sldId id="377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6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546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notesSlide" Target="../notesSlides/notesSlide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5605" y="1893570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SU-23T IO</a:t>
            </a:r>
            <a:r>
              <a:rPr lang="zh-CN" altLang="en-US" sz="28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口输入输出功能教程</a:t>
            </a:r>
            <a:endParaRPr lang="zh-CN" altLang="en-US" sz="28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49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128504" y="2813050"/>
            <a:ext cx="2767965" cy="437515"/>
            <a:chOff x="3852992" y="778830"/>
            <a:chExt cx="4368181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475300" y="883865"/>
              <a:ext cx="3745873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利用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制作呼吸灯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52634" y="3723640"/>
            <a:ext cx="2767965" cy="437515"/>
            <a:chOff x="3852992" y="778830"/>
            <a:chExt cx="4368181" cy="689230"/>
          </a:xfrm>
        </p:grpSpPr>
        <p:sp>
          <p:nvSpPr>
            <p:cNvPr id="3" name="矩形 2"/>
            <p:cNvSpPr/>
            <p:nvPr>
              <p:custDataLst>
                <p:tags r:id="rId5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475300" y="883865"/>
              <a:ext cx="3745873" cy="495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按键控制灯光亮灭</a:t>
              </a: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9" name="圆角矩形 8"/>
              <p:cNvSpPr/>
              <p:nvPr>
                <p:custDataLst>
                  <p:tags r:id="rId7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3</a:t>
                </a:r>
                <a:endParaRPr lang="en-US" altLang="zh-CN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5092" y="1779915"/>
            <a:ext cx="478409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口输出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调光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5" grpId="0"/>
      <p:bldP spid="33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240792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0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调光实现原理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506095" y="1047750"/>
            <a:ext cx="7797800" cy="735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1.</a:t>
            </a:r>
            <a:r>
              <a:rPr lang="zh-CN" altLang="en-US"/>
              <a:t>浏览器搜索：智能公元</a:t>
            </a:r>
            <a:endParaRPr lang="zh-CN" altLang="en-US"/>
          </a:p>
          <a:p>
            <a:pPr marL="457200" lvl="1" indent="457200"/>
            <a:r>
              <a:rPr lang="zh-CN" altLang="en-US"/>
              <a:t>网站：http://www.smartpi.cn/#/（固件编写平台网站）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06095" y="23552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2.</a:t>
            </a:r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1685" y="2321560"/>
            <a:ext cx="467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控制</a:t>
            </a:r>
            <a:r>
              <a:rPr lang="en-US" altLang="zh-CN"/>
              <a:t>PWM</a:t>
            </a:r>
            <a:r>
              <a:rPr lang="zh-CN" altLang="en-US">
                <a:ea typeface="宋体" panose="02010600030101010101" pitchFamily="2" charset="-122"/>
              </a:rPr>
              <a:t>的占空比大小来控制亮度，占空比越大则越亮，占空比越小则越暗。占空比范围是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9672" y="1419870"/>
            <a:ext cx="732409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口输出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</a:t>
            </a: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利用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PWM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制作</a:t>
            </a: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呼吸灯</a:t>
            </a:r>
            <a:endParaRPr lang="zh-CN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43103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</a:t>
              </a: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呼吸灯实现原理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3895" y="14916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79930" y="1491615"/>
            <a:ext cx="5062220" cy="1925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ea typeface="宋体" panose="02010600030101010101" pitchFamily="2" charset="-122"/>
              </a:rPr>
              <a:t>通过不断的调节</a:t>
            </a:r>
            <a:r>
              <a:rPr lang="en-US" altLang="zh-CN">
                <a:ea typeface="宋体" panose="02010600030101010101" pitchFamily="2" charset="-122"/>
              </a:rPr>
              <a:t>LED</a:t>
            </a:r>
            <a:r>
              <a:rPr lang="zh-CN" altLang="en-US">
                <a:ea typeface="宋体" panose="02010600030101010101" pitchFamily="2" charset="-122"/>
              </a:rPr>
              <a:t>的亮度变化从而实现呼吸灯的效果。占空比变化</a:t>
            </a:r>
            <a:r>
              <a:rPr lang="en-US" altLang="zh-CN">
                <a:ea typeface="宋体" panose="02010600030101010101" pitchFamily="2" charset="-122"/>
              </a:rPr>
              <a:t>0~100</a:t>
            </a:r>
            <a:r>
              <a:rPr lang="zh-CN" altLang="en-US">
                <a:ea typeface="宋体" panose="02010600030101010101" pitchFamily="2" charset="-122"/>
              </a:rPr>
              <a:t>然后再</a:t>
            </a:r>
            <a:r>
              <a:rPr lang="en-US" altLang="zh-CN">
                <a:ea typeface="宋体" panose="02010600030101010101" pitchFamily="2" charset="-122"/>
              </a:rPr>
              <a:t>100~0</a:t>
            </a:r>
            <a:r>
              <a:rPr lang="zh-CN" altLang="en-US">
                <a:ea typeface="宋体" panose="02010600030101010101" pitchFamily="2" charset="-122"/>
              </a:rPr>
              <a:t>这样子就可以实现呼吸灯效果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51447" y="1635770"/>
            <a:ext cx="5492115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IO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口输入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-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按键控制灯光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03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43103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PWM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制作</a:t>
              </a: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呼吸灯实现原理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3895" y="1491615"/>
            <a:ext cx="5494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ea typeface="宋体" panose="02010600030101010101" pitchFamily="2" charset="-122"/>
              </a:rPr>
              <a:t>实现原理：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79930" y="1491615"/>
            <a:ext cx="5062220" cy="1925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ea typeface="宋体" panose="02010600030101010101" pitchFamily="2" charset="-122"/>
              </a:rPr>
              <a:t>通过检测</a:t>
            </a:r>
            <a:r>
              <a:rPr lang="en-US" altLang="zh-CN">
                <a:ea typeface="宋体" panose="02010600030101010101" pitchFamily="2" charset="-122"/>
              </a:rPr>
              <a:t>IO</a:t>
            </a:r>
            <a:r>
              <a:rPr lang="zh-CN" altLang="en-US">
                <a:ea typeface="宋体" panose="02010600030101010101" pitchFamily="2" charset="-122"/>
              </a:rPr>
              <a:t>输入的电平来执行来控制灯光亮灭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WPS 演示</Application>
  <PresentationFormat>全屏显示(16:9)</PresentationFormat>
  <Paragraphs>87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231</cp:revision>
  <dcterms:created xsi:type="dcterms:W3CDTF">2019-11-05T09:10:00Z</dcterms:created>
  <dcterms:modified xsi:type="dcterms:W3CDTF">2023-07-12T01:13:28Z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