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0" r:id="rId5"/>
    <p:sldId id="298" r:id="rId6"/>
    <p:sldId id="393" r:id="rId7"/>
    <p:sldId id="377" r:id="rId8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641"/>
        <p:guide pos="28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7315" y="1781175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36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SU-23T</a:t>
            </a:r>
            <a:r>
              <a:rPr lang="zh-CN" altLang="en-US" sz="36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串口输入输出教程</a:t>
            </a:r>
            <a:endParaRPr lang="zh-CN" altLang="en-US" sz="36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49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4100195" cy="437515"/>
            <a:chOff x="3852992" y="778830"/>
            <a:chExt cx="6470600" cy="689230"/>
          </a:xfrm>
        </p:grpSpPr>
        <p:sp>
          <p:nvSpPr>
            <p:cNvPr id="4" name="矩形 3"/>
            <p:cNvSpPr/>
            <p:nvPr/>
          </p:nvSpPr>
          <p:spPr>
            <a:xfrm>
              <a:off x="4099510" y="854855"/>
              <a:ext cx="5760106" cy="504168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5888376" cy="544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串口输出</a:t>
              </a:r>
              <a:r>
                <a: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16</a:t>
              </a: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进制</a:t>
              </a: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208145" y="2810510"/>
            <a:ext cx="3805555" cy="680085"/>
            <a:chOff x="3852992" y="778830"/>
            <a:chExt cx="3799404" cy="1071357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435216" y="869860"/>
              <a:ext cx="3171666" cy="980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串口输入触发语音</a:t>
              </a: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播报</a:t>
              </a: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-1005840" y="45694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2155825" y="467042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-252095" y="2283460"/>
            <a:ext cx="98437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371600" lvl="3" indent="457200"/>
            <a:r>
              <a:rPr lang="zh-CN" altLang="en-US" sz="3600"/>
              <a:t>浏览器搜索：智能公元</a:t>
            </a:r>
            <a:endParaRPr lang="zh-CN" altLang="en-US" sz="3600"/>
          </a:p>
          <a:p>
            <a:pPr marL="457200" lvl="1" indent="457200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WPS 演示</Application>
  <PresentationFormat>全屏显示(16:9)</PresentationFormat>
  <Paragraphs>41</Paragraphs>
  <Slides>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236</cp:revision>
  <dcterms:created xsi:type="dcterms:W3CDTF">2019-11-05T09:10:00Z</dcterms:created>
  <dcterms:modified xsi:type="dcterms:W3CDTF">2023-07-11T05:32:52Z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