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1" r:id="rId5"/>
    <p:sldId id="380" r:id="rId6"/>
    <p:sldId id="298" r:id="rId7"/>
    <p:sldId id="372" r:id="rId8"/>
    <p:sldId id="393" r:id="rId9"/>
    <p:sldId id="515" r:id="rId10"/>
    <p:sldId id="516" r:id="rId11"/>
    <p:sldId id="377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6" userDrawn="1">
          <p15:clr>
            <a:srgbClr val="A4A3A4"/>
          </p15:clr>
        </p15:guide>
        <p15:guide id="2" pos="2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566"/>
        <p:guide pos="2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5605" y="1893570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SU-22T IO</a:t>
            </a:r>
            <a:r>
              <a:rPr lang="zh-CN" altLang="en-US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口输出功能教程</a:t>
            </a:r>
            <a:endParaRPr lang="zh-CN" altLang="en-US" sz="28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37452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产品简介、产品定位：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pic>
        <p:nvPicPr>
          <p:cNvPr id="3" name="图片 2" descr="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2815" y="817245"/>
            <a:ext cx="3708400" cy="433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843915"/>
            <a:ext cx="3505835" cy="398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128504" y="2813050"/>
            <a:ext cx="2767965" cy="437515"/>
            <a:chOff x="3852992" y="778830"/>
            <a:chExt cx="4368181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75300" y="883865"/>
              <a:ext cx="3745873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利用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制作呼吸灯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5092" y="1779915"/>
            <a:ext cx="2477135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调光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5" grpId="0"/>
      <p:bldP spid="33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240792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调光实现原理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506095" y="1047750"/>
            <a:ext cx="7797800" cy="735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浏览器搜索：智能公元</a:t>
            </a:r>
            <a:endParaRPr lang="zh-CN" altLang="en-US"/>
          </a:p>
          <a:p>
            <a:pPr marL="457200" lvl="1" indent="457200"/>
            <a:r>
              <a:rPr lang="zh-CN" altLang="en-US"/>
              <a:t>网站：http://www.smartpi.cn/#/（固件编写平台网站）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06095" y="23552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2.</a:t>
            </a:r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1685" y="2321560"/>
            <a:ext cx="467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控制</a:t>
            </a:r>
            <a:r>
              <a:rPr lang="en-US" altLang="zh-CN"/>
              <a:t>PWM</a:t>
            </a:r>
            <a:r>
              <a:rPr lang="zh-CN" altLang="en-US">
                <a:ea typeface="宋体" panose="02010600030101010101" pitchFamily="2" charset="-122"/>
              </a:rPr>
              <a:t>的占空比大小来控制亮度，占空比越大则越亮，占空比越小则越暗。占空比范围是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39102" y="1707525"/>
            <a:ext cx="5017135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利用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制作</a:t>
            </a: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呼吸灯</a:t>
            </a:r>
            <a:endParaRPr lang="zh-CN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43103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</a:t>
              </a: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呼吸灯实现原理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3895" y="14916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79930" y="1491615"/>
            <a:ext cx="5062220" cy="1925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ea typeface="宋体" panose="02010600030101010101" pitchFamily="2" charset="-122"/>
              </a:rPr>
              <a:t>通过不断的调节</a:t>
            </a:r>
            <a:r>
              <a:rPr lang="en-US" altLang="zh-CN">
                <a:ea typeface="宋体" panose="02010600030101010101" pitchFamily="2" charset="-122"/>
              </a:rPr>
              <a:t>LED</a:t>
            </a:r>
            <a:r>
              <a:rPr lang="zh-CN" altLang="en-US">
                <a:ea typeface="宋体" panose="02010600030101010101" pitchFamily="2" charset="-122"/>
              </a:rPr>
              <a:t>的亮度变化从而实现呼吸灯的效果。占空比变化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r>
              <a:rPr lang="zh-CN" altLang="en-US">
                <a:ea typeface="宋体" panose="02010600030101010101" pitchFamily="2" charset="-122"/>
              </a:rPr>
              <a:t>然后再</a:t>
            </a:r>
            <a:r>
              <a:rPr lang="en-US" altLang="zh-CN">
                <a:ea typeface="宋体" panose="02010600030101010101" pitchFamily="2" charset="-122"/>
              </a:rPr>
              <a:t>100~0</a:t>
            </a:r>
            <a:r>
              <a:rPr lang="zh-CN" altLang="en-US">
                <a:ea typeface="宋体" panose="02010600030101010101" pitchFamily="2" charset="-122"/>
              </a:rPr>
              <a:t>这样子就可以实现呼吸灯效果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830,&quot;width&quot;:5840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全屏显示(16:9)</PresentationFormat>
  <Paragraphs>73</Paragraphs>
  <Slides>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Times New Roman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229</cp:revision>
  <dcterms:created xsi:type="dcterms:W3CDTF">2019-11-05T09:10:00Z</dcterms:created>
  <dcterms:modified xsi:type="dcterms:W3CDTF">2023-06-19T06:52:45Z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