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428" r:id="rId3"/>
    <p:sldId id="380" r:id="rId5"/>
    <p:sldId id="298" r:id="rId6"/>
    <p:sldId id="393" r:id="rId7"/>
    <p:sldId id="377" r:id="rId8"/>
  </p:sldIdLst>
  <p:sldSz cx="9144000" cy="5143500" type="screen16x9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41" userDrawn="1">
          <p15:clr>
            <a:srgbClr val="A4A3A4"/>
          </p15:clr>
        </p15:guide>
        <p15:guide id="2" pos="283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76092"/>
    <a:srgbClr val="1977B0"/>
    <a:srgbClr val="2B4C73"/>
    <a:srgbClr val="305480"/>
    <a:srgbClr val="DDDDDD"/>
    <a:srgbClr val="FDFDFD"/>
    <a:srgbClr val="005A9E"/>
    <a:srgbClr val="9C9899"/>
    <a:srgbClr val="DBDBDB"/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9" autoAdjust="0"/>
    <p:restoredTop sz="94660"/>
  </p:normalViewPr>
  <p:slideViewPr>
    <p:cSldViewPr showGuides="1">
      <p:cViewPr varScale="1">
        <p:scale>
          <a:sx n="85" d="100"/>
          <a:sy n="85" d="100"/>
        </p:scale>
        <p:origin x="796" y="40"/>
      </p:cViewPr>
      <p:guideLst>
        <p:guide orient="horz" pos="1641"/>
        <p:guide pos="283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5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25D477-AE64-46E1-9AB5-695E408BAA8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A23211-66F3-4E52-BE2E-D8A9E8DA1D0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23211-66F3-4E52-BE2E-D8A9E8DA1D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EECC6B-0D75-40C4-9779-3248489840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23211-66F3-4E52-BE2E-D8A9E8DA1D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EECC6B-0D75-40C4-9779-3248489840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23211-66F3-4E52-BE2E-D8A9E8DA1D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 advTm="35000">
        <p14:prism/>
      </p:transition>
    </mc:Choice>
    <mc:Fallback>
      <p:transition spd="slow" advTm="35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>
            <a:lvl1pPr>
              <a:defRPr>
                <a:ea typeface="方正黑体简体" panose="02000000000000000000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/>
          <a:lstStyle>
            <a:lvl1pPr>
              <a:defRPr>
                <a:ea typeface="方正黑体简体" panose="02000000000000000000" pitchFamily="2" charset="-122"/>
              </a:defRPr>
            </a:lvl1pPr>
            <a:lvl2pPr>
              <a:defRPr>
                <a:ea typeface="方正黑体简体" panose="02000000000000000000" pitchFamily="2" charset="-122"/>
              </a:defRPr>
            </a:lvl2pPr>
            <a:lvl3pPr>
              <a:defRPr>
                <a:ea typeface="方正黑体简体" panose="02000000000000000000" pitchFamily="2" charset="-122"/>
              </a:defRPr>
            </a:lvl3pPr>
            <a:lvl4pPr>
              <a:defRPr>
                <a:ea typeface="方正黑体简体" panose="02000000000000000000" pitchFamily="2" charset="-122"/>
              </a:defRPr>
            </a:lvl4pPr>
            <a:lvl5pPr>
              <a:defRPr>
                <a:ea typeface="方正黑体简体" panose="02000000000000000000" pitchFamily="2" charset="-122"/>
              </a:defRPr>
            </a:lvl5pPr>
          </a:lstStyle>
          <a:p>
            <a:pPr lvl="0"/>
            <a:r>
              <a:rPr lang="zh-CN" altLang="en-US" dirty="0"/>
              <a:t>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</a:lstStyle>
          <a:p>
            <a:fld id="{A429D539-5BED-47D2-AAB7-BD075F4C08FC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</a:lstStyle>
          <a:p>
            <a:fld id="{AB6DD878-13B8-4D59-A5A5-EE52F45199EA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switch dir="r"/>
      </p:transition>
    </mc:Choice>
    <mc:Fallback>
      <p:transition spd="slow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microsoft.com/office/2007/relationships/hdphoto" Target="../media/image2.wdp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AFAFA"/>
            </a:gs>
            <a:gs pos="50000">
              <a:srgbClr val="FBFBFB"/>
            </a:gs>
            <a:gs pos="100000">
              <a:srgbClr val="FCFCFC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</a:endParaRPr>
          </a:p>
        </p:txBody>
      </p:sp>
      <p:pic>
        <p:nvPicPr>
          <p:cNvPr id="4" name="Picture 2" descr="C:\Users\Administrator\Desktop\PPT整理\用途\asf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6375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1883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>
    <mc:Choice xmlns:p14="http://schemas.microsoft.com/office/powerpoint/2010/main" Requires="p14">
      <p:transition spd="slow" p14:dur="1100" advTm="35000">
        <p14:prism/>
      </p:transition>
    </mc:Choice>
    <mc:Fallback>
      <p:transition spd="slow" advTm="35000">
        <p:fade/>
      </p:transition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3429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6858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0287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3716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557530" indent="-2146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jpe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圆角矩形 23"/>
          <p:cNvSpPr/>
          <p:nvPr/>
        </p:nvSpPr>
        <p:spPr>
          <a:xfrm rot="2700000">
            <a:off x="7474061" y="4221928"/>
            <a:ext cx="399563" cy="399563"/>
          </a:xfrm>
          <a:prstGeom prst="roundRect">
            <a:avLst>
              <a:gd name="adj" fmla="val 4810"/>
            </a:avLst>
          </a:prstGeom>
          <a:solidFill>
            <a:srgbClr val="9C9899"/>
          </a:soli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7" name="圆角矩形 16"/>
          <p:cNvSpPr/>
          <p:nvPr/>
        </p:nvSpPr>
        <p:spPr>
          <a:xfrm rot="2700000">
            <a:off x="5859847" y="835260"/>
            <a:ext cx="1698363" cy="1698363"/>
          </a:xfrm>
          <a:prstGeom prst="roundRect">
            <a:avLst>
              <a:gd name="adj" fmla="val 4810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0" name="圆角矩形 19"/>
          <p:cNvSpPr/>
          <p:nvPr/>
        </p:nvSpPr>
        <p:spPr>
          <a:xfrm rot="2700000">
            <a:off x="5699113" y="2947008"/>
            <a:ext cx="1221683" cy="1221683"/>
          </a:xfrm>
          <a:prstGeom prst="roundRect">
            <a:avLst>
              <a:gd name="adj" fmla="val 4810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1" name="圆角矩形 20"/>
          <p:cNvSpPr/>
          <p:nvPr/>
        </p:nvSpPr>
        <p:spPr>
          <a:xfrm rot="2700000">
            <a:off x="7279982" y="2731542"/>
            <a:ext cx="840595" cy="840595"/>
          </a:xfrm>
          <a:prstGeom prst="roundRect">
            <a:avLst>
              <a:gd name="adj" fmla="val 4810"/>
            </a:avLst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2" name="圆角矩形 21"/>
          <p:cNvSpPr/>
          <p:nvPr/>
        </p:nvSpPr>
        <p:spPr>
          <a:xfrm rot="2700000">
            <a:off x="7859058" y="2034386"/>
            <a:ext cx="636431" cy="636431"/>
          </a:xfrm>
          <a:prstGeom prst="roundRect">
            <a:avLst>
              <a:gd name="adj" fmla="val 4810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3" name="圆角矩形 22"/>
          <p:cNvSpPr/>
          <p:nvPr/>
        </p:nvSpPr>
        <p:spPr>
          <a:xfrm rot="2700000">
            <a:off x="7942044" y="729761"/>
            <a:ext cx="532017" cy="532017"/>
          </a:xfrm>
          <a:prstGeom prst="roundRect">
            <a:avLst>
              <a:gd name="adj" fmla="val 4810"/>
            </a:avLst>
          </a:prstGeom>
          <a:solidFill>
            <a:schemeClr val="bg1">
              <a:lumMod val="65000"/>
            </a:schemeClr>
          </a:soli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8" name="圆角矩形 7"/>
          <p:cNvSpPr/>
          <p:nvPr/>
        </p:nvSpPr>
        <p:spPr>
          <a:xfrm rot="2700000">
            <a:off x="5569230" y="451226"/>
            <a:ext cx="539452" cy="539452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9" name="圆角矩形 8"/>
          <p:cNvSpPr/>
          <p:nvPr/>
        </p:nvSpPr>
        <p:spPr>
          <a:xfrm rot="2700000">
            <a:off x="7924084" y="441189"/>
            <a:ext cx="539452" cy="539452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0" name="圆角矩形 9"/>
          <p:cNvSpPr/>
          <p:nvPr/>
        </p:nvSpPr>
        <p:spPr>
          <a:xfrm rot="2700000">
            <a:off x="7875903" y="1686659"/>
            <a:ext cx="593998" cy="593998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2" name="圆角矩形 11"/>
          <p:cNvSpPr/>
          <p:nvPr/>
        </p:nvSpPr>
        <p:spPr>
          <a:xfrm rot="2700000">
            <a:off x="7651901" y="2748553"/>
            <a:ext cx="806575" cy="806575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3" name="圆角矩形 12"/>
          <p:cNvSpPr/>
          <p:nvPr/>
        </p:nvSpPr>
        <p:spPr>
          <a:xfrm rot="2700000">
            <a:off x="5702325" y="3377079"/>
            <a:ext cx="1182098" cy="1182098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4" name="圆角矩形 13"/>
          <p:cNvSpPr/>
          <p:nvPr/>
        </p:nvSpPr>
        <p:spPr>
          <a:xfrm rot="2700000">
            <a:off x="4391728" y="3680354"/>
            <a:ext cx="637272" cy="637272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5" name="圆角矩形 14"/>
          <p:cNvSpPr/>
          <p:nvPr/>
        </p:nvSpPr>
        <p:spPr>
          <a:xfrm rot="2700000">
            <a:off x="8304885" y="4287910"/>
            <a:ext cx="637272" cy="637272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6" name="圆角矩形 15"/>
          <p:cNvSpPr/>
          <p:nvPr/>
        </p:nvSpPr>
        <p:spPr>
          <a:xfrm rot="2700000">
            <a:off x="7432318" y="3741845"/>
            <a:ext cx="507367" cy="507367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5" name="圆角矩形 24"/>
          <p:cNvSpPr/>
          <p:nvPr/>
        </p:nvSpPr>
        <p:spPr>
          <a:xfrm rot="2700000">
            <a:off x="5329029" y="4407508"/>
            <a:ext cx="256950" cy="256950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76200" dist="762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6" name="圆角矩形 25"/>
          <p:cNvSpPr/>
          <p:nvPr/>
        </p:nvSpPr>
        <p:spPr>
          <a:xfrm rot="2700000">
            <a:off x="8302864" y="3845760"/>
            <a:ext cx="256950" cy="256950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76200" dist="762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7" name="圆角矩形 26"/>
          <p:cNvSpPr/>
          <p:nvPr/>
        </p:nvSpPr>
        <p:spPr>
          <a:xfrm rot="2700000">
            <a:off x="8313355" y="1108110"/>
            <a:ext cx="256950" cy="256950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76200" dist="762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8" name="圆角矩形 27"/>
          <p:cNvSpPr/>
          <p:nvPr/>
        </p:nvSpPr>
        <p:spPr>
          <a:xfrm rot="2700000">
            <a:off x="6484684" y="2775838"/>
            <a:ext cx="256950" cy="256950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347720" y="3114040"/>
            <a:ext cx="1412240" cy="347345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algn="l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汇报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人：吴鸿泰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104632" y="3124469"/>
            <a:ext cx="180848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汇报部门：研发部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07315" y="1781175"/>
            <a:ext cx="7472680" cy="941705"/>
          </a:xfrm>
          <a:prstGeom prst="rect">
            <a:avLst/>
          </a:prstGeom>
        </p:spPr>
        <p:txBody>
          <a:bodyPr wrap="square" lIns="91284" tIns="45642" rIns="91284" bIns="45642">
            <a:noAutofit/>
          </a:bodyPr>
          <a:lstStyle/>
          <a:p>
            <a:r>
              <a:rPr lang="en-US" altLang="zh-CN" sz="3600" b="1" dirty="0">
                <a:solidFill>
                  <a:srgbClr val="376092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SU-21T</a:t>
            </a:r>
            <a:r>
              <a:rPr lang="zh-CN" altLang="en-US" sz="3600" b="1" dirty="0">
                <a:solidFill>
                  <a:srgbClr val="376092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串口输入输出教程</a:t>
            </a:r>
            <a:endParaRPr lang="zh-CN" altLang="en-US" sz="3600" b="1" dirty="0">
              <a:solidFill>
                <a:srgbClr val="376092"/>
              </a:solidFill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55576" y="2701522"/>
            <a:ext cx="4564944" cy="259080"/>
          </a:xfrm>
          <a:prstGeom prst="rect">
            <a:avLst/>
          </a:prstGeom>
        </p:spPr>
        <p:txBody>
          <a:bodyPr wrap="square" lIns="91284" tIns="45642" rIns="91284" bIns="45642">
            <a:spAutoFit/>
          </a:bodyPr>
          <a:lstStyle/>
          <a:p>
            <a:pPr>
              <a:lnSpc>
                <a:spcPts val="1320"/>
              </a:lnSpc>
            </a:pPr>
            <a:r>
              <a:rPr lang="zh-CN" altLang="en-US" sz="2000" dirty="0"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深圳市机芯智能有限公司</a:t>
            </a:r>
            <a:endParaRPr lang="zh-CN" altLang="en-US" sz="2000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cxnSp>
        <p:nvCxnSpPr>
          <p:cNvPr id="34" name="直接连接符 33"/>
          <p:cNvCxnSpPr/>
          <p:nvPr/>
        </p:nvCxnSpPr>
        <p:spPr>
          <a:xfrm flipH="1">
            <a:off x="869458" y="2513111"/>
            <a:ext cx="4409251" cy="0"/>
          </a:xfrm>
          <a:prstGeom prst="line">
            <a:avLst/>
          </a:prstGeom>
          <a:ln>
            <a:solidFill>
              <a:srgbClr val="3760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组合 39"/>
          <p:cNvGrpSpPr/>
          <p:nvPr/>
        </p:nvGrpSpPr>
        <p:grpSpPr>
          <a:xfrm>
            <a:off x="844322" y="3182432"/>
            <a:ext cx="260310" cy="224405"/>
            <a:chOff x="2574154" y="3948094"/>
            <a:chExt cx="539308" cy="464921"/>
          </a:xfrm>
        </p:grpSpPr>
        <p:sp>
          <p:nvSpPr>
            <p:cNvPr id="41" name="六边形 40"/>
            <p:cNvSpPr/>
            <p:nvPr/>
          </p:nvSpPr>
          <p:spPr>
            <a:xfrm>
              <a:off x="2574154" y="3948094"/>
              <a:ext cx="539308" cy="464921"/>
            </a:xfrm>
            <a:prstGeom prst="hexagon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endParaRPr>
            </a:p>
          </p:txBody>
        </p:sp>
        <p:grpSp>
          <p:nvGrpSpPr>
            <p:cNvPr id="42" name="Group 17"/>
            <p:cNvGrpSpPr>
              <a:grpSpLocks noChangeAspect="1"/>
            </p:cNvGrpSpPr>
            <p:nvPr/>
          </p:nvGrpSpPr>
          <p:grpSpPr bwMode="auto">
            <a:xfrm>
              <a:off x="2727716" y="4055936"/>
              <a:ext cx="232184" cy="249236"/>
              <a:chOff x="231" y="1205"/>
              <a:chExt cx="640" cy="687"/>
            </a:xfrm>
            <a:solidFill>
              <a:schemeClr val="bg1"/>
            </a:solidFill>
            <a:effectLst/>
          </p:grpSpPr>
          <p:sp>
            <p:nvSpPr>
              <p:cNvPr id="43" name="Freeform 18"/>
              <p:cNvSpPr/>
              <p:nvPr/>
            </p:nvSpPr>
            <p:spPr bwMode="auto">
              <a:xfrm>
                <a:off x="231" y="1205"/>
                <a:ext cx="499" cy="687"/>
              </a:xfrm>
              <a:custGeom>
                <a:avLst/>
                <a:gdLst>
                  <a:gd name="T0" fmla="*/ 442 w 499"/>
                  <a:gd name="T1" fmla="*/ 629 h 687"/>
                  <a:gd name="T2" fmla="*/ 57 w 499"/>
                  <a:gd name="T3" fmla="*/ 629 h 687"/>
                  <a:gd name="T4" fmla="*/ 57 w 499"/>
                  <a:gd name="T5" fmla="*/ 200 h 687"/>
                  <a:gd name="T6" fmla="*/ 200 w 499"/>
                  <a:gd name="T7" fmla="*/ 200 h 687"/>
                  <a:gd name="T8" fmla="*/ 200 w 499"/>
                  <a:gd name="T9" fmla="*/ 57 h 687"/>
                  <a:gd name="T10" fmla="*/ 442 w 499"/>
                  <a:gd name="T11" fmla="*/ 57 h 687"/>
                  <a:gd name="T12" fmla="*/ 442 w 499"/>
                  <a:gd name="T13" fmla="*/ 116 h 687"/>
                  <a:gd name="T14" fmla="*/ 494 w 499"/>
                  <a:gd name="T15" fmla="*/ 64 h 687"/>
                  <a:gd name="T16" fmla="*/ 499 w 499"/>
                  <a:gd name="T17" fmla="*/ 59 h 687"/>
                  <a:gd name="T18" fmla="*/ 499 w 499"/>
                  <a:gd name="T19" fmla="*/ 0 h 687"/>
                  <a:gd name="T20" fmla="*/ 143 w 499"/>
                  <a:gd name="T21" fmla="*/ 0 h 687"/>
                  <a:gd name="T22" fmla="*/ 143 w 499"/>
                  <a:gd name="T23" fmla="*/ 0 h 687"/>
                  <a:gd name="T24" fmla="*/ 0 w 499"/>
                  <a:gd name="T25" fmla="*/ 143 h 687"/>
                  <a:gd name="T26" fmla="*/ 0 w 499"/>
                  <a:gd name="T27" fmla="*/ 687 h 687"/>
                  <a:gd name="T28" fmla="*/ 499 w 499"/>
                  <a:gd name="T29" fmla="*/ 687 h 687"/>
                  <a:gd name="T30" fmla="*/ 499 w 499"/>
                  <a:gd name="T31" fmla="*/ 429 h 687"/>
                  <a:gd name="T32" fmla="*/ 442 w 499"/>
                  <a:gd name="T33" fmla="*/ 486 h 687"/>
                  <a:gd name="T34" fmla="*/ 442 w 499"/>
                  <a:gd name="T35" fmla="*/ 629 h 6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99" h="687">
                    <a:moveTo>
                      <a:pt x="442" y="629"/>
                    </a:moveTo>
                    <a:lnTo>
                      <a:pt x="57" y="629"/>
                    </a:lnTo>
                    <a:lnTo>
                      <a:pt x="57" y="200"/>
                    </a:lnTo>
                    <a:lnTo>
                      <a:pt x="200" y="200"/>
                    </a:lnTo>
                    <a:lnTo>
                      <a:pt x="200" y="57"/>
                    </a:lnTo>
                    <a:lnTo>
                      <a:pt x="442" y="57"/>
                    </a:lnTo>
                    <a:lnTo>
                      <a:pt x="442" y="116"/>
                    </a:lnTo>
                    <a:lnTo>
                      <a:pt x="494" y="64"/>
                    </a:lnTo>
                    <a:lnTo>
                      <a:pt x="499" y="59"/>
                    </a:lnTo>
                    <a:lnTo>
                      <a:pt x="499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0" y="143"/>
                    </a:lnTo>
                    <a:lnTo>
                      <a:pt x="0" y="687"/>
                    </a:lnTo>
                    <a:lnTo>
                      <a:pt x="499" y="687"/>
                    </a:lnTo>
                    <a:lnTo>
                      <a:pt x="499" y="429"/>
                    </a:lnTo>
                    <a:lnTo>
                      <a:pt x="442" y="486"/>
                    </a:lnTo>
                    <a:lnTo>
                      <a:pt x="442" y="6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 dirty="0">
                  <a:solidFill>
                    <a:prstClr val="black"/>
                  </a:solidFill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44" name="Freeform 19"/>
              <p:cNvSpPr>
                <a:spLocks noEditPoints="1"/>
              </p:cNvSpPr>
              <p:nvPr/>
            </p:nvSpPr>
            <p:spPr bwMode="auto">
              <a:xfrm>
                <a:off x="436" y="1310"/>
                <a:ext cx="435" cy="431"/>
              </a:xfrm>
              <a:custGeom>
                <a:avLst/>
                <a:gdLst>
                  <a:gd name="T0" fmla="*/ 50 w 435"/>
                  <a:gd name="T1" fmla="*/ 279 h 431"/>
                  <a:gd name="T2" fmla="*/ 50 w 435"/>
                  <a:gd name="T3" fmla="*/ 279 h 431"/>
                  <a:gd name="T4" fmla="*/ 50 w 435"/>
                  <a:gd name="T5" fmla="*/ 279 h 431"/>
                  <a:gd name="T6" fmla="*/ 50 w 435"/>
                  <a:gd name="T7" fmla="*/ 279 h 431"/>
                  <a:gd name="T8" fmla="*/ 0 w 435"/>
                  <a:gd name="T9" fmla="*/ 431 h 431"/>
                  <a:gd name="T10" fmla="*/ 155 w 435"/>
                  <a:gd name="T11" fmla="*/ 381 h 431"/>
                  <a:gd name="T12" fmla="*/ 155 w 435"/>
                  <a:gd name="T13" fmla="*/ 381 h 431"/>
                  <a:gd name="T14" fmla="*/ 155 w 435"/>
                  <a:gd name="T15" fmla="*/ 381 h 431"/>
                  <a:gd name="T16" fmla="*/ 155 w 435"/>
                  <a:gd name="T17" fmla="*/ 381 h 431"/>
                  <a:gd name="T18" fmla="*/ 435 w 435"/>
                  <a:gd name="T19" fmla="*/ 102 h 431"/>
                  <a:gd name="T20" fmla="*/ 330 w 435"/>
                  <a:gd name="T21" fmla="*/ 0 h 431"/>
                  <a:gd name="T22" fmla="*/ 50 w 435"/>
                  <a:gd name="T23" fmla="*/ 279 h 431"/>
                  <a:gd name="T24" fmla="*/ 50 w 435"/>
                  <a:gd name="T25" fmla="*/ 279 h 431"/>
                  <a:gd name="T26" fmla="*/ 141 w 435"/>
                  <a:gd name="T27" fmla="*/ 360 h 431"/>
                  <a:gd name="T28" fmla="*/ 38 w 435"/>
                  <a:gd name="T29" fmla="*/ 396 h 431"/>
                  <a:gd name="T30" fmla="*/ 72 w 435"/>
                  <a:gd name="T31" fmla="*/ 291 h 431"/>
                  <a:gd name="T32" fmla="*/ 141 w 435"/>
                  <a:gd name="T33" fmla="*/ 360 h 4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35" h="431">
                    <a:moveTo>
                      <a:pt x="50" y="279"/>
                    </a:moveTo>
                    <a:lnTo>
                      <a:pt x="50" y="279"/>
                    </a:lnTo>
                    <a:lnTo>
                      <a:pt x="50" y="279"/>
                    </a:lnTo>
                    <a:lnTo>
                      <a:pt x="50" y="279"/>
                    </a:lnTo>
                    <a:lnTo>
                      <a:pt x="0" y="431"/>
                    </a:lnTo>
                    <a:lnTo>
                      <a:pt x="155" y="381"/>
                    </a:lnTo>
                    <a:lnTo>
                      <a:pt x="155" y="381"/>
                    </a:lnTo>
                    <a:lnTo>
                      <a:pt x="155" y="381"/>
                    </a:lnTo>
                    <a:lnTo>
                      <a:pt x="155" y="381"/>
                    </a:lnTo>
                    <a:lnTo>
                      <a:pt x="435" y="102"/>
                    </a:lnTo>
                    <a:lnTo>
                      <a:pt x="330" y="0"/>
                    </a:lnTo>
                    <a:lnTo>
                      <a:pt x="50" y="279"/>
                    </a:lnTo>
                    <a:lnTo>
                      <a:pt x="50" y="279"/>
                    </a:lnTo>
                    <a:close/>
                    <a:moveTo>
                      <a:pt x="141" y="360"/>
                    </a:moveTo>
                    <a:lnTo>
                      <a:pt x="38" y="396"/>
                    </a:lnTo>
                    <a:lnTo>
                      <a:pt x="72" y="291"/>
                    </a:lnTo>
                    <a:lnTo>
                      <a:pt x="141" y="3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 dirty="0">
                  <a:solidFill>
                    <a:prstClr val="black"/>
                  </a:solidFill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3108414" y="3179342"/>
            <a:ext cx="260310" cy="224405"/>
            <a:chOff x="3484568" y="3959609"/>
            <a:chExt cx="539308" cy="464921"/>
          </a:xfrm>
        </p:grpSpPr>
        <p:sp>
          <p:nvSpPr>
            <p:cNvPr id="46" name="六边形 45"/>
            <p:cNvSpPr/>
            <p:nvPr/>
          </p:nvSpPr>
          <p:spPr>
            <a:xfrm>
              <a:off x="3484568" y="3959609"/>
              <a:ext cx="539308" cy="464921"/>
            </a:xfrm>
            <a:prstGeom prst="hexagon">
              <a:avLst/>
            </a:prstGeom>
            <a:solidFill>
              <a:srgbClr val="3760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47" name="Freeform 96"/>
            <p:cNvSpPr>
              <a:spLocks noChangeArrowheads="1"/>
            </p:cNvSpPr>
            <p:nvPr/>
          </p:nvSpPr>
          <p:spPr bwMode="auto">
            <a:xfrm>
              <a:off x="3621202" y="4063904"/>
              <a:ext cx="266040" cy="256330"/>
            </a:xfrm>
            <a:custGeom>
              <a:avLst/>
              <a:gdLst>
                <a:gd name="T0" fmla="*/ 78442719 w 602"/>
                <a:gd name="T1" fmla="*/ 71923702 h 580"/>
                <a:gd name="T2" fmla="*/ 78442719 w 602"/>
                <a:gd name="T3" fmla="*/ 71923702 h 580"/>
                <a:gd name="T4" fmla="*/ 78442719 w 602"/>
                <a:gd name="T5" fmla="*/ 71923702 h 580"/>
                <a:gd name="T6" fmla="*/ 74657633 w 602"/>
                <a:gd name="T7" fmla="*/ 75578543 h 580"/>
                <a:gd name="T8" fmla="*/ 3654665 w 602"/>
                <a:gd name="T9" fmla="*/ 75578543 h 580"/>
                <a:gd name="T10" fmla="*/ 0 w 602"/>
                <a:gd name="T11" fmla="*/ 71923702 h 580"/>
                <a:gd name="T12" fmla="*/ 0 w 602"/>
                <a:gd name="T13" fmla="*/ 71923702 h 580"/>
                <a:gd name="T14" fmla="*/ 0 w 602"/>
                <a:gd name="T15" fmla="*/ 71923702 h 580"/>
                <a:gd name="T16" fmla="*/ 10180751 w 602"/>
                <a:gd name="T17" fmla="*/ 53518347 h 580"/>
                <a:gd name="T18" fmla="*/ 21274806 w 602"/>
                <a:gd name="T19" fmla="*/ 49733080 h 580"/>
                <a:gd name="T20" fmla="*/ 30411109 w 602"/>
                <a:gd name="T21" fmla="*/ 46077877 h 580"/>
                <a:gd name="T22" fmla="*/ 30411109 w 602"/>
                <a:gd name="T23" fmla="*/ 38637768 h 580"/>
                <a:gd name="T24" fmla="*/ 26756804 w 602"/>
                <a:gd name="T25" fmla="*/ 29500304 h 580"/>
                <a:gd name="T26" fmla="*/ 24929472 w 602"/>
                <a:gd name="T27" fmla="*/ 25845463 h 580"/>
                <a:gd name="T28" fmla="*/ 25843138 w 602"/>
                <a:gd name="T29" fmla="*/ 19318704 h 580"/>
                <a:gd name="T30" fmla="*/ 24929472 w 602"/>
                <a:gd name="T31" fmla="*/ 12009021 h 580"/>
                <a:gd name="T32" fmla="*/ 39678193 w 602"/>
                <a:gd name="T33" fmla="*/ 0 h 580"/>
                <a:gd name="T34" fmla="*/ 53513248 w 602"/>
                <a:gd name="T35" fmla="*/ 12009021 h 580"/>
                <a:gd name="T36" fmla="*/ 52599581 w 602"/>
                <a:gd name="T37" fmla="*/ 19318704 h 580"/>
                <a:gd name="T38" fmla="*/ 54426914 w 602"/>
                <a:gd name="T39" fmla="*/ 25845463 h 580"/>
                <a:gd name="T40" fmla="*/ 51685915 w 602"/>
                <a:gd name="T41" fmla="*/ 29500304 h 580"/>
                <a:gd name="T42" fmla="*/ 48031249 w 602"/>
                <a:gd name="T43" fmla="*/ 38637768 h 580"/>
                <a:gd name="T44" fmla="*/ 48031249 w 602"/>
                <a:gd name="T45" fmla="*/ 46077877 h 580"/>
                <a:gd name="T46" fmla="*/ 57167913 w 602"/>
                <a:gd name="T47" fmla="*/ 49733080 h 580"/>
                <a:gd name="T48" fmla="*/ 69175635 w 602"/>
                <a:gd name="T49" fmla="*/ 53518347 h 580"/>
                <a:gd name="T50" fmla="*/ 78442719 w 602"/>
                <a:gd name="T51" fmla="*/ 71923702 h 580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602" h="580">
                  <a:moveTo>
                    <a:pt x="601" y="551"/>
                  </a:moveTo>
                  <a:lnTo>
                    <a:pt x="601" y="551"/>
                  </a:lnTo>
                  <a:cubicBezTo>
                    <a:pt x="601" y="572"/>
                    <a:pt x="594" y="579"/>
                    <a:pt x="572" y="579"/>
                  </a:cubicBezTo>
                  <a:cubicBezTo>
                    <a:pt x="28" y="579"/>
                    <a:pt x="28" y="579"/>
                    <a:pt x="28" y="579"/>
                  </a:cubicBezTo>
                  <a:cubicBezTo>
                    <a:pt x="14" y="579"/>
                    <a:pt x="0" y="572"/>
                    <a:pt x="0" y="551"/>
                  </a:cubicBezTo>
                  <a:cubicBezTo>
                    <a:pt x="0" y="551"/>
                    <a:pt x="0" y="452"/>
                    <a:pt x="78" y="410"/>
                  </a:cubicBezTo>
                  <a:cubicBezTo>
                    <a:pt x="120" y="388"/>
                    <a:pt x="106" y="410"/>
                    <a:pt x="163" y="381"/>
                  </a:cubicBezTo>
                  <a:cubicBezTo>
                    <a:pt x="219" y="360"/>
                    <a:pt x="233" y="353"/>
                    <a:pt x="233" y="353"/>
                  </a:cubicBezTo>
                  <a:cubicBezTo>
                    <a:pt x="233" y="296"/>
                    <a:pt x="233" y="296"/>
                    <a:pt x="233" y="296"/>
                  </a:cubicBezTo>
                  <a:cubicBezTo>
                    <a:pt x="233" y="296"/>
                    <a:pt x="212" y="275"/>
                    <a:pt x="205" y="226"/>
                  </a:cubicBezTo>
                  <a:cubicBezTo>
                    <a:pt x="191" y="233"/>
                    <a:pt x="191" y="212"/>
                    <a:pt x="191" y="198"/>
                  </a:cubicBezTo>
                  <a:cubicBezTo>
                    <a:pt x="191" y="183"/>
                    <a:pt x="184" y="148"/>
                    <a:pt x="198" y="148"/>
                  </a:cubicBezTo>
                  <a:cubicBezTo>
                    <a:pt x="191" y="127"/>
                    <a:pt x="191" y="99"/>
                    <a:pt x="191" y="92"/>
                  </a:cubicBezTo>
                  <a:cubicBezTo>
                    <a:pt x="198" y="49"/>
                    <a:pt x="240" y="0"/>
                    <a:pt x="304" y="0"/>
                  </a:cubicBezTo>
                  <a:cubicBezTo>
                    <a:pt x="375" y="0"/>
                    <a:pt x="410" y="49"/>
                    <a:pt x="410" y="92"/>
                  </a:cubicBezTo>
                  <a:cubicBezTo>
                    <a:pt x="410" y="99"/>
                    <a:pt x="410" y="127"/>
                    <a:pt x="403" y="148"/>
                  </a:cubicBezTo>
                  <a:cubicBezTo>
                    <a:pt x="424" y="148"/>
                    <a:pt x="417" y="183"/>
                    <a:pt x="417" y="198"/>
                  </a:cubicBezTo>
                  <a:cubicBezTo>
                    <a:pt x="417" y="212"/>
                    <a:pt x="410" y="233"/>
                    <a:pt x="396" y="226"/>
                  </a:cubicBezTo>
                  <a:cubicBezTo>
                    <a:pt x="389" y="275"/>
                    <a:pt x="368" y="296"/>
                    <a:pt x="368" y="296"/>
                  </a:cubicBezTo>
                  <a:cubicBezTo>
                    <a:pt x="368" y="353"/>
                    <a:pt x="368" y="353"/>
                    <a:pt x="368" y="353"/>
                  </a:cubicBezTo>
                  <a:cubicBezTo>
                    <a:pt x="368" y="353"/>
                    <a:pt x="382" y="360"/>
                    <a:pt x="438" y="381"/>
                  </a:cubicBezTo>
                  <a:cubicBezTo>
                    <a:pt x="502" y="410"/>
                    <a:pt x="481" y="388"/>
                    <a:pt x="530" y="410"/>
                  </a:cubicBezTo>
                  <a:cubicBezTo>
                    <a:pt x="601" y="452"/>
                    <a:pt x="601" y="551"/>
                    <a:pt x="601" y="55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 sz="1600" dirty="0"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endParaRPr>
            </a:p>
          </p:txBody>
        </p:sp>
      </p:grpSp>
      <p:pic>
        <p:nvPicPr>
          <p:cNvPr id="1026" name="Picture 2" descr="C:\Users\Administrator\Desktop\1-04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707868" y="555526"/>
            <a:ext cx="1888468" cy="1540585"/>
          </a:xfrm>
          <a:prstGeom prst="rect">
            <a:avLst/>
          </a:prstGeom>
          <a:noFill/>
        </p:spPr>
      </p:pic>
      <p:pic>
        <p:nvPicPr>
          <p:cNvPr id="1027" name="Picture 3" descr="C:\Users\Administrator\Desktop\2-0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6136" y="1347614"/>
            <a:ext cx="1728192" cy="1351091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vortex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149"/>
                            </p:stCondLst>
                            <p:childTnLst>
                              <p:par>
                                <p:cTn id="8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150"/>
                            </p:stCondLst>
                            <p:childTnLst>
                              <p:par>
                                <p:cTn id="9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9" dur="1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2" dur="1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17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8" grpId="0" bldLvl="0" animBg="1"/>
      <p:bldP spid="9" grpId="0" bldLvl="0" animBg="1"/>
      <p:bldP spid="10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/>
      <p:bldP spid="30" grpId="0"/>
      <p:bldP spid="31" grpId="0"/>
      <p:bldP spid="3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组合 76"/>
          <p:cNvGrpSpPr/>
          <p:nvPr/>
        </p:nvGrpSpPr>
        <p:grpSpPr>
          <a:xfrm>
            <a:off x="225865" y="222735"/>
            <a:ext cx="8568572" cy="642788"/>
            <a:chOff x="251900" y="138280"/>
            <a:chExt cx="8568572" cy="642788"/>
          </a:xfrm>
        </p:grpSpPr>
        <p:cxnSp>
          <p:nvCxnSpPr>
            <p:cNvPr id="78" name="直接连接符 77"/>
            <p:cNvCxnSpPr/>
            <p:nvPr/>
          </p:nvCxnSpPr>
          <p:spPr>
            <a:xfrm flipH="1">
              <a:off x="1208857" y="684095"/>
              <a:ext cx="7611615" cy="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9" name="矩形 78"/>
            <p:cNvSpPr/>
            <p:nvPr/>
          </p:nvSpPr>
          <p:spPr>
            <a:xfrm>
              <a:off x="1357675" y="138280"/>
              <a:ext cx="2676525" cy="52197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 defTabSz="913765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kern="0" dirty="0">
                  <a:solidFill>
                    <a:srgbClr val="376092"/>
                  </a:solidFill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ea"/>
                </a:rPr>
                <a:t>如何联系我们：</a:t>
              </a:r>
              <a:endParaRPr lang="zh-CN" altLang="en-US" sz="2800" b="1" kern="0" dirty="0">
                <a:solidFill>
                  <a:srgbClr val="376092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endParaRPr>
            </a:p>
          </p:txBody>
        </p:sp>
        <p:grpSp>
          <p:nvGrpSpPr>
            <p:cNvPr id="80" name="组合 79"/>
            <p:cNvGrpSpPr/>
            <p:nvPr/>
          </p:nvGrpSpPr>
          <p:grpSpPr>
            <a:xfrm>
              <a:off x="251900" y="195486"/>
              <a:ext cx="887938" cy="585582"/>
              <a:chOff x="562441" y="531294"/>
              <a:chExt cx="2322326" cy="1531540"/>
            </a:xfrm>
          </p:grpSpPr>
          <p:sp>
            <p:nvSpPr>
              <p:cNvPr id="82" name="圆角矩形 81"/>
              <p:cNvSpPr/>
              <p:nvPr/>
            </p:nvSpPr>
            <p:spPr>
              <a:xfrm rot="2700000">
                <a:off x="613474" y="711955"/>
                <a:ext cx="704611" cy="704611"/>
              </a:xfrm>
              <a:prstGeom prst="roundRect">
                <a:avLst>
                  <a:gd name="adj" fmla="val 4810"/>
                </a:avLst>
              </a:prstGeom>
              <a:gradFill>
                <a:gsLst>
                  <a:gs pos="0">
                    <a:srgbClr val="F2F2F2"/>
                  </a:gs>
                  <a:gs pos="100000">
                    <a:srgbClr val="DBDBDB"/>
                  </a:gs>
                </a:gsLst>
                <a:lin ang="16800000" scaled="0"/>
              </a:gradFill>
              <a:ln>
                <a:noFill/>
              </a:ln>
              <a:effectLst>
                <a:outerShdw blurRad="63500" dist="63500" dir="5400000" algn="t" rotWithShape="0">
                  <a:schemeClr val="tx1">
                    <a:lumMod val="65000"/>
                    <a:lumOff val="3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83" name="圆角矩形 82"/>
              <p:cNvSpPr/>
              <p:nvPr/>
            </p:nvSpPr>
            <p:spPr>
              <a:xfrm rot="2700000">
                <a:off x="1043261" y="555179"/>
                <a:ext cx="1041378" cy="1041378"/>
              </a:xfrm>
              <a:prstGeom prst="roundRect">
                <a:avLst>
                  <a:gd name="adj" fmla="val 4810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63500" dist="63500" dir="5400000" algn="t" rotWithShape="0">
                  <a:schemeClr val="tx1">
                    <a:lumMod val="65000"/>
                    <a:lumOff val="3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84" name="圆角矩形 83"/>
              <p:cNvSpPr/>
              <p:nvPr/>
            </p:nvSpPr>
            <p:spPr>
              <a:xfrm rot="2700000">
                <a:off x="2386142" y="531294"/>
                <a:ext cx="498625" cy="498625"/>
              </a:xfrm>
              <a:prstGeom prst="roundRect">
                <a:avLst>
                  <a:gd name="adj" fmla="val 4810"/>
                </a:avLst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  <a:effectLst>
                <a:outerShdw blurRad="63500" dist="63500" dir="5400000" algn="t" rotWithShape="0">
                  <a:schemeClr val="tx1">
                    <a:lumMod val="65000"/>
                    <a:lumOff val="3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85" name="圆角矩形 84"/>
              <p:cNvSpPr/>
              <p:nvPr/>
            </p:nvSpPr>
            <p:spPr>
              <a:xfrm rot="2700000">
                <a:off x="2149679" y="1381541"/>
                <a:ext cx="432486" cy="432486"/>
              </a:xfrm>
              <a:prstGeom prst="roundRect">
                <a:avLst>
                  <a:gd name="adj" fmla="val 4810"/>
                </a:avLst>
              </a:prstGeom>
              <a:gradFill>
                <a:gsLst>
                  <a:gs pos="0">
                    <a:srgbClr val="F2F2F2"/>
                  </a:gs>
                  <a:gs pos="100000">
                    <a:srgbClr val="DBDBDB"/>
                  </a:gs>
                </a:gsLst>
                <a:lin ang="16800000" scaled="0"/>
              </a:gradFill>
              <a:ln>
                <a:noFill/>
              </a:ln>
              <a:effectLst>
                <a:outerShdw blurRad="63500" dist="63500" dir="5400000" algn="t" rotWithShape="0">
                  <a:schemeClr val="tx1">
                    <a:lumMod val="65000"/>
                    <a:lumOff val="3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86" name="圆角矩形 85"/>
              <p:cNvSpPr/>
              <p:nvPr/>
            </p:nvSpPr>
            <p:spPr>
              <a:xfrm rot="2700000">
                <a:off x="562441" y="1843807"/>
                <a:ext cx="219027" cy="219027"/>
              </a:xfrm>
              <a:prstGeom prst="roundRect">
                <a:avLst>
                  <a:gd name="adj" fmla="val 4810"/>
                </a:avLst>
              </a:prstGeom>
              <a:gradFill>
                <a:gsLst>
                  <a:gs pos="0">
                    <a:srgbClr val="F2F2F2"/>
                  </a:gs>
                  <a:gs pos="100000">
                    <a:srgbClr val="DBDBDB"/>
                  </a:gs>
                </a:gsLst>
                <a:lin ang="16800000" scaled="0"/>
              </a:gradFill>
              <a:ln>
                <a:noFill/>
              </a:ln>
              <a:effectLst>
                <a:outerShdw blurRad="63500" dist="63500" dir="5400000" algn="t" rotWithShape="0">
                  <a:schemeClr val="tx1">
                    <a:lumMod val="65000"/>
                    <a:lumOff val="3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87" name="文本框 4"/>
              <p:cNvSpPr txBox="1"/>
              <p:nvPr/>
            </p:nvSpPr>
            <p:spPr>
              <a:xfrm>
                <a:off x="720468" y="617339"/>
                <a:ext cx="1677396" cy="96325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b="1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方正黑体简体" panose="02000000000000000000" pitchFamily="2" charset="-122"/>
                    <a:ea typeface="方正黑体简体" panose="02000000000000000000" pitchFamily="2" charset="-122"/>
                    <a:cs typeface="+mn-ea"/>
                    <a:sym typeface="+mn-lt"/>
                  </a:rPr>
                  <a:t>前言</a:t>
                </a:r>
                <a:endParaRPr kumimoji="0" lang="zh-CN" altLang="en-US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</p:grpSp>
      </p:grpSp>
      <p:pic>
        <p:nvPicPr>
          <p:cNvPr id="2050" name="Picture 2" descr="C:\Users\Administrator\Desktop\未标题-1-04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876256" y="-92546"/>
            <a:ext cx="2555776" cy="1054454"/>
          </a:xfrm>
          <a:prstGeom prst="rect">
            <a:avLst/>
          </a:prstGeom>
          <a:noFill/>
        </p:spPr>
      </p:pic>
      <p:sp>
        <p:nvSpPr>
          <p:cNvPr id="5" name="文本框 4"/>
          <p:cNvSpPr txBox="1"/>
          <p:nvPr/>
        </p:nvSpPr>
        <p:spPr>
          <a:xfrm>
            <a:off x="1188720" y="1433830"/>
            <a:ext cx="50634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>
                <a:latin typeface="+mj-ea"/>
                <a:ea typeface="+mj-ea"/>
                <a:cs typeface="+mj-ea"/>
              </a:rPr>
              <a:t>扫码加入：</a:t>
            </a:r>
            <a:endParaRPr lang="en-US" altLang="zh-CN" sz="2400">
              <a:latin typeface="+mj-ea"/>
              <a:ea typeface="+mj-ea"/>
              <a:cs typeface="+mj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31595" y="3291840"/>
            <a:ext cx="638048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latin typeface="+mn-ea"/>
                <a:cs typeface="+mn-ea"/>
              </a:rPr>
              <a:t>地址：广东省深圳市宝安区西乡索佳科技园综合楼A903</a:t>
            </a:r>
            <a:endParaRPr lang="zh-CN" altLang="en-US" sz="2000">
              <a:latin typeface="+mn-ea"/>
              <a:cs typeface="+mn-ea"/>
            </a:endParaRPr>
          </a:p>
          <a:p>
            <a:r>
              <a:rPr lang="zh-CN" altLang="en-US" sz="2000">
                <a:latin typeface="+mn-ea"/>
                <a:cs typeface="+mn-ea"/>
              </a:rPr>
              <a:t>联系电话：0755-23220940</a:t>
            </a:r>
            <a:endParaRPr lang="zh-CN" altLang="en-US" sz="2000">
              <a:latin typeface="+mn-ea"/>
              <a:cs typeface="+mn-ea"/>
            </a:endParaRPr>
          </a:p>
          <a:p>
            <a:r>
              <a:rPr lang="zh-CN" altLang="en-US" sz="2000">
                <a:latin typeface="+mn-ea"/>
                <a:cs typeface="+mn-ea"/>
              </a:rPr>
              <a:t>网址：www.aimachip.com</a:t>
            </a:r>
            <a:endParaRPr lang="zh-CN" altLang="en-US" sz="2000">
              <a:latin typeface="+mn-ea"/>
              <a:cs typeface="+mn-ea"/>
            </a:endParaRPr>
          </a:p>
        </p:txBody>
      </p:sp>
      <p:pic>
        <p:nvPicPr>
          <p:cNvPr id="2" name="图片 1" descr="王哥"/>
          <p:cNvPicPr>
            <a:picLocks noChangeAspect="1"/>
          </p:cNvPicPr>
          <p:nvPr/>
        </p:nvPicPr>
        <p:blipFill>
          <a:blip r:embed="rId2"/>
          <a:srcRect l="60732" t="55612" r="8568" b="29656"/>
          <a:stretch>
            <a:fillRect/>
          </a:stretch>
        </p:blipFill>
        <p:spPr>
          <a:xfrm>
            <a:off x="3369945" y="937895"/>
            <a:ext cx="2304415" cy="21602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Freeform 5"/>
          <p:cNvSpPr/>
          <p:nvPr/>
        </p:nvSpPr>
        <p:spPr bwMode="auto">
          <a:xfrm>
            <a:off x="940108" y="1611844"/>
            <a:ext cx="2212496" cy="1960914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1587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14300">
              <a:prstClr val="black"/>
            </a:innerShdw>
          </a:effec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dirty="0">
              <a:solidFill>
                <a:srgbClr val="005A9E"/>
              </a:solidFill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47" name="Freeform 5"/>
          <p:cNvSpPr/>
          <p:nvPr/>
        </p:nvSpPr>
        <p:spPr bwMode="auto">
          <a:xfrm>
            <a:off x="1115616" y="1676240"/>
            <a:ext cx="2212496" cy="1960914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61000"/>
                  <a:lumOff val="39000"/>
                </a:schemeClr>
              </a:gs>
              <a:gs pos="0">
                <a:schemeClr val="bg1">
                  <a:lumMod val="85000"/>
                </a:schemeClr>
              </a:gs>
            </a:gsLst>
            <a:lin ang="2700000" scaled="1"/>
            <a:tileRect/>
          </a:gradFill>
          <a:ln w="19050">
            <a:gradFill flip="none" rotWithShape="1">
              <a:gsLst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2700000" scaled="1"/>
              <a:tileRect/>
            </a:gradFill>
          </a:ln>
          <a:effectLst>
            <a:outerShdw blurRad="266700" dist="203200" dir="6780000" algn="tl" rotWithShape="0">
              <a:prstClr val="black">
                <a:alpha val="40000"/>
              </a:prstClr>
            </a:outerShdw>
          </a:effec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dirty="0">
              <a:solidFill>
                <a:srgbClr val="005A9E"/>
              </a:solidFill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1357873" y="2119935"/>
            <a:ext cx="1638756" cy="784808"/>
          </a:xfrm>
          <a:prstGeom prst="rect">
            <a:avLst/>
          </a:prstGeom>
        </p:spPr>
        <p:txBody>
          <a:bodyPr wrap="square" lIns="91418" tIns="45709" rIns="91418" bIns="45709">
            <a:spAutoFit/>
          </a:bodyPr>
          <a:lstStyle/>
          <a:p>
            <a:pPr algn="ctr" defTabSz="93345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500" b="1" kern="0" dirty="0">
                <a:solidFill>
                  <a:srgbClr val="376092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目录</a:t>
            </a:r>
            <a:endParaRPr lang="zh-CN" altLang="en-US" sz="4500" b="1" kern="0" dirty="0">
              <a:solidFill>
                <a:srgbClr val="376092"/>
              </a:solidFill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49" name="Rectangle 4"/>
          <p:cNvSpPr txBox="1">
            <a:spLocks noChangeArrowheads="1"/>
          </p:cNvSpPr>
          <p:nvPr/>
        </p:nvSpPr>
        <p:spPr bwMode="auto">
          <a:xfrm>
            <a:off x="1354831" y="2812961"/>
            <a:ext cx="1644841" cy="3809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54" tIns="34277" rIns="68554" bIns="34277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8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CONTENTS</a:t>
            </a:r>
            <a:endParaRPr lang="zh-CN" altLang="en-US" sz="1800" kern="0" dirty="0">
              <a:solidFill>
                <a:schemeClr val="tx1">
                  <a:lumMod val="50000"/>
                  <a:lumOff val="50000"/>
                </a:schemeClr>
              </a:solidFill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207879" y="1718310"/>
            <a:ext cx="2458085" cy="437515"/>
            <a:chOff x="3852992" y="778830"/>
            <a:chExt cx="3879153" cy="689230"/>
          </a:xfrm>
        </p:grpSpPr>
        <p:sp>
          <p:nvSpPr>
            <p:cNvPr id="4" name="矩形 3"/>
            <p:cNvSpPr/>
            <p:nvPr/>
          </p:nvSpPr>
          <p:spPr>
            <a:xfrm>
              <a:off x="4099343" y="854782"/>
              <a:ext cx="3553053" cy="504056"/>
            </a:xfrm>
            <a:prstGeom prst="rect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42" name="Rectangle 7"/>
            <p:cNvSpPr>
              <a:spLocks noChangeArrowheads="1"/>
            </p:cNvSpPr>
            <p:nvPr/>
          </p:nvSpPr>
          <p:spPr bwMode="auto">
            <a:xfrm>
              <a:off x="4435216" y="869860"/>
              <a:ext cx="3296929" cy="44714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68580" tIns="34290" rIns="68580" bIns="34290">
              <a:spAutoFit/>
            </a:bodyPr>
            <a:lstStyle/>
            <a:p>
              <a:pPr defTabSz="913765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rPr>
                <a:t>语音串口输出</a:t>
              </a:r>
              <a:r>
                <a:rPr lang="en-US" altLang="zh-CN" sz="14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rPr>
                <a:t>16</a:t>
              </a:r>
              <a:r>
                <a:rPr lang="zh-CN" altLang="en-US" sz="14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rPr>
                <a:t>进制</a:t>
              </a:r>
              <a:endPara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3852992" y="778830"/>
              <a:ext cx="515562" cy="689230"/>
              <a:chOff x="3852992" y="784302"/>
              <a:chExt cx="515562" cy="689230"/>
            </a:xfrm>
          </p:grpSpPr>
          <p:sp>
            <p:nvSpPr>
              <p:cNvPr id="66" name="圆角矩形 65"/>
              <p:cNvSpPr/>
              <p:nvPr/>
            </p:nvSpPr>
            <p:spPr>
              <a:xfrm rot="2700000">
                <a:off x="3852992" y="854501"/>
                <a:ext cx="515562" cy="515562"/>
              </a:xfrm>
              <a:prstGeom prst="roundRect">
                <a:avLst>
                  <a:gd name="adj" fmla="val 4810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139700" dist="139700" dir="5400000" algn="t" rotWithShape="0">
                  <a:schemeClr val="tx1">
                    <a:lumMod val="65000"/>
                    <a:lumOff val="3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53" name="Rectangle 7"/>
              <p:cNvSpPr>
                <a:spLocks noChangeArrowheads="1"/>
              </p:cNvSpPr>
              <p:nvPr/>
            </p:nvSpPr>
            <p:spPr bwMode="auto">
              <a:xfrm>
                <a:off x="3891492" y="784302"/>
                <a:ext cx="332463" cy="6892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68580" tIns="34290" rIns="68580" bIns="34290">
                <a:spAutoFit/>
              </a:bodyPr>
              <a:lstStyle/>
              <a:p>
                <a:r>
                  <a:rPr lang="en-US" altLang="zh-CN" sz="2400" b="1" dirty="0">
                    <a:solidFill>
                      <a:schemeClr val="bg1"/>
                    </a:solidFill>
                    <a:latin typeface="方正黑体简体" panose="02000000000000000000" pitchFamily="2" charset="-122"/>
                    <a:ea typeface="方正黑体简体" panose="02000000000000000000" pitchFamily="2" charset="-122"/>
                    <a:cs typeface="+mn-ea"/>
                    <a:sym typeface="+mn-lt"/>
                  </a:rPr>
                  <a:t>1</a:t>
                </a:r>
                <a:endParaRPr lang="zh-CN" altLang="en-US" sz="2400" b="1" dirty="0">
                  <a:solidFill>
                    <a:schemeClr val="bg1"/>
                  </a:solidFill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0" name="组合 39"/>
          <p:cNvGrpSpPr/>
          <p:nvPr/>
        </p:nvGrpSpPr>
        <p:grpSpPr>
          <a:xfrm>
            <a:off x="4207879" y="2810510"/>
            <a:ext cx="2407551" cy="437515"/>
            <a:chOff x="3852992" y="778830"/>
            <a:chExt cx="3799404" cy="689230"/>
          </a:xfrm>
        </p:grpSpPr>
        <p:sp>
          <p:nvSpPr>
            <p:cNvPr id="41" name="矩形 40"/>
            <p:cNvSpPr/>
            <p:nvPr>
              <p:custDataLst>
                <p:tags r:id="rId1"/>
              </p:custDataLst>
            </p:nvPr>
          </p:nvSpPr>
          <p:spPr>
            <a:xfrm>
              <a:off x="4099343" y="854782"/>
              <a:ext cx="3553053" cy="504056"/>
            </a:xfrm>
            <a:prstGeom prst="rect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43" name="Rectangle 7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4435216" y="869860"/>
              <a:ext cx="3171666" cy="44714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68580" tIns="34290" rIns="68580" bIns="34290">
              <a:spAutoFit/>
            </a:bodyPr>
            <a:p>
              <a:pPr defTabSz="913765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rPr>
                <a:t>串口输入触发蜂鸣器</a:t>
              </a:r>
              <a:endPara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3852992" y="778830"/>
              <a:ext cx="515562" cy="689230"/>
              <a:chOff x="3852992" y="784302"/>
              <a:chExt cx="515562" cy="689230"/>
            </a:xfrm>
          </p:grpSpPr>
          <p:sp>
            <p:nvSpPr>
              <p:cNvPr id="45" name="圆角矩形 44"/>
              <p:cNvSpPr/>
              <p:nvPr>
                <p:custDataLst>
                  <p:tags r:id="rId3"/>
                </p:custDataLst>
              </p:nvPr>
            </p:nvSpPr>
            <p:spPr>
              <a:xfrm rot="2700000">
                <a:off x="3852992" y="854501"/>
                <a:ext cx="515562" cy="515562"/>
              </a:xfrm>
              <a:prstGeom prst="roundRect">
                <a:avLst>
                  <a:gd name="adj" fmla="val 4810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139700" dist="139700" dir="5400000" algn="t" rotWithShape="0">
                  <a:schemeClr val="tx1">
                    <a:lumMod val="65000"/>
                    <a:lumOff val="3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dirty="0"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50" name="Rectangle 7"/>
              <p:cNvSpPr>
                <a:spLocks noChangeArrowheads="1"/>
              </p:cNvSpPr>
              <p:nvPr>
                <p:custDataLst>
                  <p:tags r:id="rId4"/>
                </p:custDataLst>
              </p:nvPr>
            </p:nvSpPr>
            <p:spPr bwMode="auto">
              <a:xfrm>
                <a:off x="3891492" y="784302"/>
                <a:ext cx="332463" cy="6892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68580" tIns="34290" rIns="68580" bIns="34290">
                <a:spAutoFit/>
              </a:bodyPr>
              <a:p>
                <a:r>
                  <a:rPr lang="en-US" altLang="zh-CN" sz="2400" b="1" dirty="0">
                    <a:solidFill>
                      <a:schemeClr val="bg1"/>
                    </a:solidFill>
                    <a:latin typeface="方正黑体简体" panose="02000000000000000000" pitchFamily="2" charset="-122"/>
                    <a:ea typeface="方正黑体简体" panose="02000000000000000000" pitchFamily="2" charset="-122"/>
                    <a:cs typeface="+mn-ea"/>
                    <a:sym typeface="+mn-lt"/>
                  </a:rPr>
                  <a:t>2</a:t>
                </a:r>
                <a:endParaRPr lang="zh-CN" altLang="en-US" sz="2400" b="1" dirty="0">
                  <a:solidFill>
                    <a:schemeClr val="bg1"/>
                  </a:solidFill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-1005840" y="4569460"/>
            <a:ext cx="3048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-2155825" y="4670425"/>
            <a:ext cx="3048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airplane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1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3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4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6" grpId="0" animBg="1"/>
          <p:bldP spid="47" grpId="0" animBg="1"/>
          <p:bldP spid="48" grpId="0"/>
          <p:bldP spid="49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1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6" grpId="0" animBg="1"/>
          <p:bldP spid="47" grpId="0" animBg="1"/>
          <p:bldP spid="48" grpId="0"/>
          <p:bldP spid="49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未标题-1-04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876256" y="-92546"/>
            <a:ext cx="2555776" cy="1054454"/>
          </a:xfrm>
          <a:prstGeom prst="rect">
            <a:avLst/>
          </a:prstGeom>
          <a:noFill/>
        </p:spPr>
      </p:pic>
      <p:sp>
        <p:nvSpPr>
          <p:cNvPr id="4" name="文本框 3"/>
          <p:cNvSpPr txBox="1"/>
          <p:nvPr/>
        </p:nvSpPr>
        <p:spPr>
          <a:xfrm>
            <a:off x="-252095" y="2283460"/>
            <a:ext cx="984377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1371600" lvl="3" indent="457200"/>
            <a:r>
              <a:rPr lang="zh-CN" altLang="en-US" sz="3600"/>
              <a:t>浏览器搜索：智能公元</a:t>
            </a:r>
            <a:endParaRPr lang="zh-CN" altLang="en-US" sz="3600"/>
          </a:p>
          <a:p>
            <a:pPr marL="457200" lvl="1" indent="457200"/>
            <a:endParaRPr lang="zh-CN" altLang="en-US" sz="36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圆角矩形 23"/>
          <p:cNvSpPr/>
          <p:nvPr/>
        </p:nvSpPr>
        <p:spPr>
          <a:xfrm rot="2700000">
            <a:off x="7474061" y="4221928"/>
            <a:ext cx="399563" cy="399563"/>
          </a:xfrm>
          <a:prstGeom prst="roundRect">
            <a:avLst>
              <a:gd name="adj" fmla="val 4810"/>
            </a:avLst>
          </a:prstGeom>
          <a:solidFill>
            <a:srgbClr val="9C9899"/>
          </a:soli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7" name="圆角矩形 16"/>
          <p:cNvSpPr/>
          <p:nvPr/>
        </p:nvSpPr>
        <p:spPr>
          <a:xfrm rot="2700000">
            <a:off x="5859847" y="835260"/>
            <a:ext cx="1698363" cy="1698363"/>
          </a:xfrm>
          <a:prstGeom prst="roundRect">
            <a:avLst>
              <a:gd name="adj" fmla="val 4810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0" name="圆角矩形 19"/>
          <p:cNvSpPr/>
          <p:nvPr/>
        </p:nvSpPr>
        <p:spPr>
          <a:xfrm rot="2700000">
            <a:off x="5699113" y="2947008"/>
            <a:ext cx="1221683" cy="1221683"/>
          </a:xfrm>
          <a:prstGeom prst="roundRect">
            <a:avLst>
              <a:gd name="adj" fmla="val 4810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1" name="圆角矩形 20"/>
          <p:cNvSpPr/>
          <p:nvPr/>
        </p:nvSpPr>
        <p:spPr>
          <a:xfrm rot="2700000">
            <a:off x="7279982" y="2731542"/>
            <a:ext cx="840595" cy="840595"/>
          </a:xfrm>
          <a:prstGeom prst="roundRect">
            <a:avLst>
              <a:gd name="adj" fmla="val 4810"/>
            </a:avLst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2" name="圆角矩形 21"/>
          <p:cNvSpPr/>
          <p:nvPr/>
        </p:nvSpPr>
        <p:spPr>
          <a:xfrm rot="2700000">
            <a:off x="7859058" y="2034386"/>
            <a:ext cx="636431" cy="636431"/>
          </a:xfrm>
          <a:prstGeom prst="roundRect">
            <a:avLst>
              <a:gd name="adj" fmla="val 4810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3" name="圆角矩形 22"/>
          <p:cNvSpPr/>
          <p:nvPr/>
        </p:nvSpPr>
        <p:spPr>
          <a:xfrm rot="2700000">
            <a:off x="7942044" y="729761"/>
            <a:ext cx="532017" cy="532017"/>
          </a:xfrm>
          <a:prstGeom prst="roundRect">
            <a:avLst>
              <a:gd name="adj" fmla="val 4810"/>
            </a:avLst>
          </a:prstGeom>
          <a:solidFill>
            <a:schemeClr val="bg1">
              <a:lumMod val="65000"/>
            </a:schemeClr>
          </a:soli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8" name="圆角矩形 7"/>
          <p:cNvSpPr/>
          <p:nvPr/>
        </p:nvSpPr>
        <p:spPr>
          <a:xfrm rot="2700000">
            <a:off x="5569230" y="451226"/>
            <a:ext cx="539452" cy="539452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9" name="圆角矩形 8"/>
          <p:cNvSpPr/>
          <p:nvPr/>
        </p:nvSpPr>
        <p:spPr>
          <a:xfrm rot="2700000">
            <a:off x="7924084" y="441189"/>
            <a:ext cx="539452" cy="539452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0" name="圆角矩形 9"/>
          <p:cNvSpPr/>
          <p:nvPr/>
        </p:nvSpPr>
        <p:spPr>
          <a:xfrm rot="2700000">
            <a:off x="7875903" y="1686659"/>
            <a:ext cx="593998" cy="593998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2" name="圆角矩形 11"/>
          <p:cNvSpPr/>
          <p:nvPr/>
        </p:nvSpPr>
        <p:spPr>
          <a:xfrm rot="2700000">
            <a:off x="7651901" y="2748553"/>
            <a:ext cx="806575" cy="806575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3" name="圆角矩形 12"/>
          <p:cNvSpPr/>
          <p:nvPr/>
        </p:nvSpPr>
        <p:spPr>
          <a:xfrm rot="2700000">
            <a:off x="5702325" y="3377079"/>
            <a:ext cx="1182098" cy="1182098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4" name="圆角矩形 13"/>
          <p:cNvSpPr/>
          <p:nvPr/>
        </p:nvSpPr>
        <p:spPr>
          <a:xfrm rot="2700000">
            <a:off x="4391728" y="3680354"/>
            <a:ext cx="637272" cy="637272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5" name="圆角矩形 14"/>
          <p:cNvSpPr/>
          <p:nvPr/>
        </p:nvSpPr>
        <p:spPr>
          <a:xfrm rot="2700000">
            <a:off x="8304885" y="4287910"/>
            <a:ext cx="637272" cy="637272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6" name="圆角矩形 15"/>
          <p:cNvSpPr/>
          <p:nvPr/>
        </p:nvSpPr>
        <p:spPr>
          <a:xfrm rot="2700000">
            <a:off x="7432318" y="3741845"/>
            <a:ext cx="507367" cy="507367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5" name="圆角矩形 24"/>
          <p:cNvSpPr/>
          <p:nvPr/>
        </p:nvSpPr>
        <p:spPr>
          <a:xfrm rot="2700000">
            <a:off x="5329029" y="4407508"/>
            <a:ext cx="256950" cy="256950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76200" dist="762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6" name="圆角矩形 25"/>
          <p:cNvSpPr/>
          <p:nvPr/>
        </p:nvSpPr>
        <p:spPr>
          <a:xfrm rot="2700000">
            <a:off x="8302864" y="3845760"/>
            <a:ext cx="256950" cy="256950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76200" dist="762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7" name="圆角矩形 26"/>
          <p:cNvSpPr/>
          <p:nvPr/>
        </p:nvSpPr>
        <p:spPr>
          <a:xfrm rot="2700000">
            <a:off x="8313355" y="1108110"/>
            <a:ext cx="256950" cy="256950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76200" dist="762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8" name="圆角矩形 27"/>
          <p:cNvSpPr/>
          <p:nvPr/>
        </p:nvSpPr>
        <p:spPr>
          <a:xfrm rot="2700000">
            <a:off x="6484684" y="2775838"/>
            <a:ext cx="256950" cy="256950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pic>
        <p:nvPicPr>
          <p:cNvPr id="1026" name="Picture 2" descr="C:\Users\Administrator\Desktop\1-04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707868" y="555526"/>
            <a:ext cx="1888468" cy="1540585"/>
          </a:xfrm>
          <a:prstGeom prst="rect">
            <a:avLst/>
          </a:prstGeom>
          <a:noFill/>
        </p:spPr>
      </p:pic>
      <p:pic>
        <p:nvPicPr>
          <p:cNvPr id="1027" name="Picture 3" descr="C:\Users\Administrator\Desktop\2-0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6136" y="1347614"/>
            <a:ext cx="1728192" cy="1351091"/>
          </a:xfrm>
          <a:prstGeom prst="rect">
            <a:avLst/>
          </a:prstGeom>
          <a:noFill/>
        </p:spPr>
      </p:pic>
      <p:sp>
        <p:nvSpPr>
          <p:cNvPr id="36" name="矩形 35"/>
          <p:cNvSpPr/>
          <p:nvPr/>
        </p:nvSpPr>
        <p:spPr>
          <a:xfrm>
            <a:off x="3100868" y="3109885"/>
            <a:ext cx="1116330" cy="2527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汇报人：吴鸿泰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104632" y="3109885"/>
            <a:ext cx="1249680" cy="2527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汇报部门：研发部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755576" y="1491630"/>
            <a:ext cx="7344816" cy="830839"/>
          </a:xfrm>
          <a:prstGeom prst="rect">
            <a:avLst/>
          </a:prstGeom>
        </p:spPr>
        <p:txBody>
          <a:bodyPr wrap="square" lIns="91284" tIns="45642" rIns="91284" bIns="45642">
            <a:spAutoFit/>
          </a:bodyPr>
          <a:lstStyle/>
          <a:p>
            <a:r>
              <a:rPr lang="zh-CN" altLang="en-US" sz="4800" b="1" spc="300" dirty="0">
                <a:solidFill>
                  <a:srgbClr val="133F6B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感谢您的聆听</a:t>
            </a:r>
            <a:endParaRPr lang="zh-CN" altLang="en-US" sz="4800" b="1" spc="300" dirty="0">
              <a:solidFill>
                <a:schemeClr val="tx1">
                  <a:lumMod val="75000"/>
                  <a:lumOff val="25000"/>
                </a:schemeClr>
              </a:solidFill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755576" y="2315814"/>
            <a:ext cx="7344816" cy="399952"/>
          </a:xfrm>
          <a:prstGeom prst="rect">
            <a:avLst/>
          </a:prstGeom>
        </p:spPr>
        <p:txBody>
          <a:bodyPr wrap="square" lIns="91284" tIns="45642" rIns="91284" bIns="45642">
            <a:spAutoFit/>
          </a:bodyPr>
          <a:lstStyle/>
          <a:p>
            <a:r>
              <a:rPr lang="en-US" altLang="zh-CN" sz="2000" dirty="0">
                <a:solidFill>
                  <a:srgbClr val="133F6B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THANK YOU FOR LISTENING</a:t>
            </a:r>
            <a:endParaRPr lang="zh-CN" altLang="en-US" sz="2000" dirty="0">
              <a:solidFill>
                <a:srgbClr val="133F6B"/>
              </a:solidFill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844322" y="3124668"/>
            <a:ext cx="260310" cy="224405"/>
            <a:chOff x="2574154" y="3948094"/>
            <a:chExt cx="539308" cy="464921"/>
          </a:xfrm>
        </p:grpSpPr>
        <p:sp>
          <p:nvSpPr>
            <p:cNvPr id="42" name="六边形 41"/>
            <p:cNvSpPr/>
            <p:nvPr/>
          </p:nvSpPr>
          <p:spPr>
            <a:xfrm>
              <a:off x="2574154" y="3948094"/>
              <a:ext cx="539308" cy="464921"/>
            </a:xfrm>
            <a:prstGeom prst="hexagon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endParaRPr>
            </a:p>
          </p:txBody>
        </p:sp>
        <p:grpSp>
          <p:nvGrpSpPr>
            <p:cNvPr id="45" name="Group 17"/>
            <p:cNvGrpSpPr>
              <a:grpSpLocks noChangeAspect="1"/>
            </p:cNvGrpSpPr>
            <p:nvPr/>
          </p:nvGrpSpPr>
          <p:grpSpPr bwMode="auto">
            <a:xfrm>
              <a:off x="2727716" y="4055936"/>
              <a:ext cx="232184" cy="249236"/>
              <a:chOff x="231" y="1205"/>
              <a:chExt cx="640" cy="687"/>
            </a:xfrm>
            <a:solidFill>
              <a:schemeClr val="bg1"/>
            </a:solidFill>
            <a:effectLst/>
          </p:grpSpPr>
          <p:sp>
            <p:nvSpPr>
              <p:cNvPr id="48" name="Freeform 18"/>
              <p:cNvSpPr/>
              <p:nvPr/>
            </p:nvSpPr>
            <p:spPr bwMode="auto">
              <a:xfrm>
                <a:off x="231" y="1205"/>
                <a:ext cx="499" cy="687"/>
              </a:xfrm>
              <a:custGeom>
                <a:avLst/>
                <a:gdLst>
                  <a:gd name="T0" fmla="*/ 442 w 499"/>
                  <a:gd name="T1" fmla="*/ 629 h 687"/>
                  <a:gd name="T2" fmla="*/ 57 w 499"/>
                  <a:gd name="T3" fmla="*/ 629 h 687"/>
                  <a:gd name="T4" fmla="*/ 57 w 499"/>
                  <a:gd name="T5" fmla="*/ 200 h 687"/>
                  <a:gd name="T6" fmla="*/ 200 w 499"/>
                  <a:gd name="T7" fmla="*/ 200 h 687"/>
                  <a:gd name="T8" fmla="*/ 200 w 499"/>
                  <a:gd name="T9" fmla="*/ 57 h 687"/>
                  <a:gd name="T10" fmla="*/ 442 w 499"/>
                  <a:gd name="T11" fmla="*/ 57 h 687"/>
                  <a:gd name="T12" fmla="*/ 442 w 499"/>
                  <a:gd name="T13" fmla="*/ 116 h 687"/>
                  <a:gd name="T14" fmla="*/ 494 w 499"/>
                  <a:gd name="T15" fmla="*/ 64 h 687"/>
                  <a:gd name="T16" fmla="*/ 499 w 499"/>
                  <a:gd name="T17" fmla="*/ 59 h 687"/>
                  <a:gd name="T18" fmla="*/ 499 w 499"/>
                  <a:gd name="T19" fmla="*/ 0 h 687"/>
                  <a:gd name="T20" fmla="*/ 143 w 499"/>
                  <a:gd name="T21" fmla="*/ 0 h 687"/>
                  <a:gd name="T22" fmla="*/ 143 w 499"/>
                  <a:gd name="T23" fmla="*/ 0 h 687"/>
                  <a:gd name="T24" fmla="*/ 0 w 499"/>
                  <a:gd name="T25" fmla="*/ 143 h 687"/>
                  <a:gd name="T26" fmla="*/ 0 w 499"/>
                  <a:gd name="T27" fmla="*/ 687 h 687"/>
                  <a:gd name="T28" fmla="*/ 499 w 499"/>
                  <a:gd name="T29" fmla="*/ 687 h 687"/>
                  <a:gd name="T30" fmla="*/ 499 w 499"/>
                  <a:gd name="T31" fmla="*/ 429 h 687"/>
                  <a:gd name="T32" fmla="*/ 442 w 499"/>
                  <a:gd name="T33" fmla="*/ 486 h 687"/>
                  <a:gd name="T34" fmla="*/ 442 w 499"/>
                  <a:gd name="T35" fmla="*/ 629 h 6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99" h="687">
                    <a:moveTo>
                      <a:pt x="442" y="629"/>
                    </a:moveTo>
                    <a:lnTo>
                      <a:pt x="57" y="629"/>
                    </a:lnTo>
                    <a:lnTo>
                      <a:pt x="57" y="200"/>
                    </a:lnTo>
                    <a:lnTo>
                      <a:pt x="200" y="200"/>
                    </a:lnTo>
                    <a:lnTo>
                      <a:pt x="200" y="57"/>
                    </a:lnTo>
                    <a:lnTo>
                      <a:pt x="442" y="57"/>
                    </a:lnTo>
                    <a:lnTo>
                      <a:pt x="442" y="116"/>
                    </a:lnTo>
                    <a:lnTo>
                      <a:pt x="494" y="64"/>
                    </a:lnTo>
                    <a:lnTo>
                      <a:pt x="499" y="59"/>
                    </a:lnTo>
                    <a:lnTo>
                      <a:pt x="499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0" y="143"/>
                    </a:lnTo>
                    <a:lnTo>
                      <a:pt x="0" y="687"/>
                    </a:lnTo>
                    <a:lnTo>
                      <a:pt x="499" y="687"/>
                    </a:lnTo>
                    <a:lnTo>
                      <a:pt x="499" y="429"/>
                    </a:lnTo>
                    <a:lnTo>
                      <a:pt x="442" y="486"/>
                    </a:lnTo>
                    <a:lnTo>
                      <a:pt x="442" y="6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 dirty="0">
                  <a:solidFill>
                    <a:prstClr val="black"/>
                  </a:solidFill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49" name="Freeform 19"/>
              <p:cNvSpPr>
                <a:spLocks noEditPoints="1"/>
              </p:cNvSpPr>
              <p:nvPr/>
            </p:nvSpPr>
            <p:spPr bwMode="auto">
              <a:xfrm>
                <a:off x="436" y="1310"/>
                <a:ext cx="435" cy="431"/>
              </a:xfrm>
              <a:custGeom>
                <a:avLst/>
                <a:gdLst>
                  <a:gd name="T0" fmla="*/ 50 w 435"/>
                  <a:gd name="T1" fmla="*/ 279 h 431"/>
                  <a:gd name="T2" fmla="*/ 50 w 435"/>
                  <a:gd name="T3" fmla="*/ 279 h 431"/>
                  <a:gd name="T4" fmla="*/ 50 w 435"/>
                  <a:gd name="T5" fmla="*/ 279 h 431"/>
                  <a:gd name="T6" fmla="*/ 50 w 435"/>
                  <a:gd name="T7" fmla="*/ 279 h 431"/>
                  <a:gd name="T8" fmla="*/ 0 w 435"/>
                  <a:gd name="T9" fmla="*/ 431 h 431"/>
                  <a:gd name="T10" fmla="*/ 155 w 435"/>
                  <a:gd name="T11" fmla="*/ 381 h 431"/>
                  <a:gd name="T12" fmla="*/ 155 w 435"/>
                  <a:gd name="T13" fmla="*/ 381 h 431"/>
                  <a:gd name="T14" fmla="*/ 155 w 435"/>
                  <a:gd name="T15" fmla="*/ 381 h 431"/>
                  <a:gd name="T16" fmla="*/ 155 w 435"/>
                  <a:gd name="T17" fmla="*/ 381 h 431"/>
                  <a:gd name="T18" fmla="*/ 435 w 435"/>
                  <a:gd name="T19" fmla="*/ 102 h 431"/>
                  <a:gd name="T20" fmla="*/ 330 w 435"/>
                  <a:gd name="T21" fmla="*/ 0 h 431"/>
                  <a:gd name="T22" fmla="*/ 50 w 435"/>
                  <a:gd name="T23" fmla="*/ 279 h 431"/>
                  <a:gd name="T24" fmla="*/ 50 w 435"/>
                  <a:gd name="T25" fmla="*/ 279 h 431"/>
                  <a:gd name="T26" fmla="*/ 141 w 435"/>
                  <a:gd name="T27" fmla="*/ 360 h 431"/>
                  <a:gd name="T28" fmla="*/ 38 w 435"/>
                  <a:gd name="T29" fmla="*/ 396 h 431"/>
                  <a:gd name="T30" fmla="*/ 72 w 435"/>
                  <a:gd name="T31" fmla="*/ 291 h 431"/>
                  <a:gd name="T32" fmla="*/ 141 w 435"/>
                  <a:gd name="T33" fmla="*/ 360 h 4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35" h="431">
                    <a:moveTo>
                      <a:pt x="50" y="279"/>
                    </a:moveTo>
                    <a:lnTo>
                      <a:pt x="50" y="279"/>
                    </a:lnTo>
                    <a:lnTo>
                      <a:pt x="50" y="279"/>
                    </a:lnTo>
                    <a:lnTo>
                      <a:pt x="50" y="279"/>
                    </a:lnTo>
                    <a:lnTo>
                      <a:pt x="0" y="431"/>
                    </a:lnTo>
                    <a:lnTo>
                      <a:pt x="155" y="381"/>
                    </a:lnTo>
                    <a:lnTo>
                      <a:pt x="155" y="381"/>
                    </a:lnTo>
                    <a:lnTo>
                      <a:pt x="155" y="381"/>
                    </a:lnTo>
                    <a:lnTo>
                      <a:pt x="155" y="381"/>
                    </a:lnTo>
                    <a:lnTo>
                      <a:pt x="435" y="102"/>
                    </a:lnTo>
                    <a:lnTo>
                      <a:pt x="330" y="0"/>
                    </a:lnTo>
                    <a:lnTo>
                      <a:pt x="50" y="279"/>
                    </a:lnTo>
                    <a:lnTo>
                      <a:pt x="50" y="279"/>
                    </a:lnTo>
                    <a:close/>
                    <a:moveTo>
                      <a:pt x="141" y="360"/>
                    </a:moveTo>
                    <a:lnTo>
                      <a:pt x="38" y="396"/>
                    </a:lnTo>
                    <a:lnTo>
                      <a:pt x="72" y="291"/>
                    </a:lnTo>
                    <a:lnTo>
                      <a:pt x="141" y="3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 dirty="0">
                  <a:solidFill>
                    <a:prstClr val="black"/>
                  </a:solidFill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0" name="组合 49"/>
          <p:cNvGrpSpPr/>
          <p:nvPr/>
        </p:nvGrpSpPr>
        <p:grpSpPr>
          <a:xfrm>
            <a:off x="2832824" y="3136183"/>
            <a:ext cx="260310" cy="224405"/>
            <a:chOff x="3484568" y="3959609"/>
            <a:chExt cx="539308" cy="464921"/>
          </a:xfrm>
        </p:grpSpPr>
        <p:sp>
          <p:nvSpPr>
            <p:cNvPr id="51" name="六边形 50"/>
            <p:cNvSpPr/>
            <p:nvPr/>
          </p:nvSpPr>
          <p:spPr>
            <a:xfrm>
              <a:off x="3484568" y="3959609"/>
              <a:ext cx="539308" cy="464921"/>
            </a:xfrm>
            <a:prstGeom prst="hexagon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52" name="Freeform 96"/>
            <p:cNvSpPr>
              <a:spLocks noChangeArrowheads="1"/>
            </p:cNvSpPr>
            <p:nvPr/>
          </p:nvSpPr>
          <p:spPr bwMode="auto">
            <a:xfrm>
              <a:off x="3621202" y="4063904"/>
              <a:ext cx="266040" cy="256330"/>
            </a:xfrm>
            <a:custGeom>
              <a:avLst/>
              <a:gdLst>
                <a:gd name="T0" fmla="*/ 78442719 w 602"/>
                <a:gd name="T1" fmla="*/ 71923702 h 580"/>
                <a:gd name="T2" fmla="*/ 78442719 w 602"/>
                <a:gd name="T3" fmla="*/ 71923702 h 580"/>
                <a:gd name="T4" fmla="*/ 78442719 w 602"/>
                <a:gd name="T5" fmla="*/ 71923702 h 580"/>
                <a:gd name="T6" fmla="*/ 74657633 w 602"/>
                <a:gd name="T7" fmla="*/ 75578543 h 580"/>
                <a:gd name="T8" fmla="*/ 3654665 w 602"/>
                <a:gd name="T9" fmla="*/ 75578543 h 580"/>
                <a:gd name="T10" fmla="*/ 0 w 602"/>
                <a:gd name="T11" fmla="*/ 71923702 h 580"/>
                <a:gd name="T12" fmla="*/ 0 w 602"/>
                <a:gd name="T13" fmla="*/ 71923702 h 580"/>
                <a:gd name="T14" fmla="*/ 0 w 602"/>
                <a:gd name="T15" fmla="*/ 71923702 h 580"/>
                <a:gd name="T16" fmla="*/ 10180751 w 602"/>
                <a:gd name="T17" fmla="*/ 53518347 h 580"/>
                <a:gd name="T18" fmla="*/ 21274806 w 602"/>
                <a:gd name="T19" fmla="*/ 49733080 h 580"/>
                <a:gd name="T20" fmla="*/ 30411109 w 602"/>
                <a:gd name="T21" fmla="*/ 46077877 h 580"/>
                <a:gd name="T22" fmla="*/ 30411109 w 602"/>
                <a:gd name="T23" fmla="*/ 38637768 h 580"/>
                <a:gd name="T24" fmla="*/ 26756804 w 602"/>
                <a:gd name="T25" fmla="*/ 29500304 h 580"/>
                <a:gd name="T26" fmla="*/ 24929472 w 602"/>
                <a:gd name="T27" fmla="*/ 25845463 h 580"/>
                <a:gd name="T28" fmla="*/ 25843138 w 602"/>
                <a:gd name="T29" fmla="*/ 19318704 h 580"/>
                <a:gd name="T30" fmla="*/ 24929472 w 602"/>
                <a:gd name="T31" fmla="*/ 12009021 h 580"/>
                <a:gd name="T32" fmla="*/ 39678193 w 602"/>
                <a:gd name="T33" fmla="*/ 0 h 580"/>
                <a:gd name="T34" fmla="*/ 53513248 w 602"/>
                <a:gd name="T35" fmla="*/ 12009021 h 580"/>
                <a:gd name="T36" fmla="*/ 52599581 w 602"/>
                <a:gd name="T37" fmla="*/ 19318704 h 580"/>
                <a:gd name="T38" fmla="*/ 54426914 w 602"/>
                <a:gd name="T39" fmla="*/ 25845463 h 580"/>
                <a:gd name="T40" fmla="*/ 51685915 w 602"/>
                <a:gd name="T41" fmla="*/ 29500304 h 580"/>
                <a:gd name="T42" fmla="*/ 48031249 w 602"/>
                <a:gd name="T43" fmla="*/ 38637768 h 580"/>
                <a:gd name="T44" fmla="*/ 48031249 w 602"/>
                <a:gd name="T45" fmla="*/ 46077877 h 580"/>
                <a:gd name="T46" fmla="*/ 57167913 w 602"/>
                <a:gd name="T47" fmla="*/ 49733080 h 580"/>
                <a:gd name="T48" fmla="*/ 69175635 w 602"/>
                <a:gd name="T49" fmla="*/ 53518347 h 580"/>
                <a:gd name="T50" fmla="*/ 78442719 w 602"/>
                <a:gd name="T51" fmla="*/ 71923702 h 580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602" h="580">
                  <a:moveTo>
                    <a:pt x="601" y="551"/>
                  </a:moveTo>
                  <a:lnTo>
                    <a:pt x="601" y="551"/>
                  </a:lnTo>
                  <a:cubicBezTo>
                    <a:pt x="601" y="572"/>
                    <a:pt x="594" y="579"/>
                    <a:pt x="572" y="579"/>
                  </a:cubicBezTo>
                  <a:cubicBezTo>
                    <a:pt x="28" y="579"/>
                    <a:pt x="28" y="579"/>
                    <a:pt x="28" y="579"/>
                  </a:cubicBezTo>
                  <a:cubicBezTo>
                    <a:pt x="14" y="579"/>
                    <a:pt x="0" y="572"/>
                    <a:pt x="0" y="551"/>
                  </a:cubicBezTo>
                  <a:cubicBezTo>
                    <a:pt x="0" y="551"/>
                    <a:pt x="0" y="452"/>
                    <a:pt x="78" y="410"/>
                  </a:cubicBezTo>
                  <a:cubicBezTo>
                    <a:pt x="120" y="388"/>
                    <a:pt x="106" y="410"/>
                    <a:pt x="163" y="381"/>
                  </a:cubicBezTo>
                  <a:cubicBezTo>
                    <a:pt x="219" y="360"/>
                    <a:pt x="233" y="353"/>
                    <a:pt x="233" y="353"/>
                  </a:cubicBezTo>
                  <a:cubicBezTo>
                    <a:pt x="233" y="296"/>
                    <a:pt x="233" y="296"/>
                    <a:pt x="233" y="296"/>
                  </a:cubicBezTo>
                  <a:cubicBezTo>
                    <a:pt x="233" y="296"/>
                    <a:pt x="212" y="275"/>
                    <a:pt x="205" y="226"/>
                  </a:cubicBezTo>
                  <a:cubicBezTo>
                    <a:pt x="191" y="233"/>
                    <a:pt x="191" y="212"/>
                    <a:pt x="191" y="198"/>
                  </a:cubicBezTo>
                  <a:cubicBezTo>
                    <a:pt x="191" y="183"/>
                    <a:pt x="184" y="148"/>
                    <a:pt x="198" y="148"/>
                  </a:cubicBezTo>
                  <a:cubicBezTo>
                    <a:pt x="191" y="127"/>
                    <a:pt x="191" y="99"/>
                    <a:pt x="191" y="92"/>
                  </a:cubicBezTo>
                  <a:cubicBezTo>
                    <a:pt x="198" y="49"/>
                    <a:pt x="240" y="0"/>
                    <a:pt x="304" y="0"/>
                  </a:cubicBezTo>
                  <a:cubicBezTo>
                    <a:pt x="375" y="0"/>
                    <a:pt x="410" y="49"/>
                    <a:pt x="410" y="92"/>
                  </a:cubicBezTo>
                  <a:cubicBezTo>
                    <a:pt x="410" y="99"/>
                    <a:pt x="410" y="127"/>
                    <a:pt x="403" y="148"/>
                  </a:cubicBezTo>
                  <a:cubicBezTo>
                    <a:pt x="424" y="148"/>
                    <a:pt x="417" y="183"/>
                    <a:pt x="417" y="198"/>
                  </a:cubicBezTo>
                  <a:cubicBezTo>
                    <a:pt x="417" y="212"/>
                    <a:pt x="410" y="233"/>
                    <a:pt x="396" y="226"/>
                  </a:cubicBezTo>
                  <a:cubicBezTo>
                    <a:pt x="389" y="275"/>
                    <a:pt x="368" y="296"/>
                    <a:pt x="368" y="296"/>
                  </a:cubicBezTo>
                  <a:cubicBezTo>
                    <a:pt x="368" y="353"/>
                    <a:pt x="368" y="353"/>
                    <a:pt x="368" y="353"/>
                  </a:cubicBezTo>
                  <a:cubicBezTo>
                    <a:pt x="368" y="353"/>
                    <a:pt x="382" y="360"/>
                    <a:pt x="438" y="381"/>
                  </a:cubicBezTo>
                  <a:cubicBezTo>
                    <a:pt x="502" y="410"/>
                    <a:pt x="481" y="388"/>
                    <a:pt x="530" y="410"/>
                  </a:cubicBezTo>
                  <a:cubicBezTo>
                    <a:pt x="601" y="452"/>
                    <a:pt x="601" y="551"/>
                    <a:pt x="601" y="55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 sz="1600" dirty="0"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vortex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 tmFilter="0,0; .5, 1; 1, 1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50"/>
                            </p:stCondLst>
                            <p:childTnLst>
                              <p:par>
                                <p:cTn id="8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 tmFilter="0,0; .5, 1; 1, 1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349"/>
                            </p:stCondLst>
                            <p:childTnLst>
                              <p:par>
                                <p:cTn id="9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6" dur="1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9" dur="1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25" grpId="0" animBg="1"/>
      <p:bldP spid="26" grpId="0" animBg="1"/>
      <p:bldP spid="27" grpId="0" animBg="1"/>
      <p:bldP spid="28" grpId="0" animBg="1"/>
      <p:bldP spid="36" grpId="0"/>
      <p:bldP spid="37" grpId="0"/>
      <p:bldP spid="38" grpId="0"/>
      <p:bldP spid="39" grpId="0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PP_MARK_KEY" val="cef73a15-d538-41ab-a0ae-690a13713065"/>
  <p:tag name="COMMONDATA" val="eyJoZGlkIjoiYzgzZTdiYzQxZTllMDYzNWVmMzVmNjk1OGNlODEzNmQifQ==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fiw3lt2q">
      <a:majorFont>
        <a:latin typeface="FZZhengHeiS-R-GB"/>
        <a:ea typeface="FZHei-B01S"/>
        <a:cs typeface=""/>
      </a:majorFont>
      <a:minorFont>
        <a:latin typeface="FZZhengHeiS-R-GB"/>
        <a:ea typeface="FZHei-B01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202</Words>
  <Application>WPS 演示</Application>
  <PresentationFormat>全屏显示(16:9)</PresentationFormat>
  <Paragraphs>41</Paragraphs>
  <Slides>5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8" baseType="lpstr">
      <vt:lpstr>Arial</vt:lpstr>
      <vt:lpstr>宋体</vt:lpstr>
      <vt:lpstr>Wingdings</vt:lpstr>
      <vt:lpstr>方正黑体简体</vt:lpstr>
      <vt:lpstr>Calibri</vt:lpstr>
      <vt:lpstr>微软雅黑</vt:lpstr>
      <vt:lpstr>仿宋_GB2312</vt:lpstr>
      <vt:lpstr>Arial Unicode MS</vt:lpstr>
      <vt:lpstr>FZHei-B01S</vt:lpstr>
      <vt:lpstr>Segoe Print</vt:lpstr>
      <vt:lpstr>FZZhengHeiS-R-GB</vt:lpstr>
      <vt:lpstr>仿宋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微粒体工作总结</dc:title>
  <dc:creator>Administrator</dc:creator>
  <cp:lastModifiedBy>木头人</cp:lastModifiedBy>
  <cp:revision>235</cp:revision>
  <dcterms:created xsi:type="dcterms:W3CDTF">2019-11-05T09:10:00Z</dcterms:created>
  <dcterms:modified xsi:type="dcterms:W3CDTF">2023-07-05T03:09:24Z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9F9A7DCD6EC44D1591C9CE383AB75738</vt:lpwstr>
  </property>
</Properties>
</file>