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8" r:id="rId3"/>
    <p:sldId id="380" r:id="rId5"/>
    <p:sldId id="298" r:id="rId6"/>
    <p:sldId id="372" r:id="rId7"/>
    <p:sldId id="393" r:id="rId8"/>
    <p:sldId id="515" r:id="rId9"/>
    <p:sldId id="516" r:id="rId10"/>
    <p:sldId id="519" r:id="rId11"/>
    <p:sldId id="518" r:id="rId12"/>
    <p:sldId id="377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6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1977B0"/>
    <a:srgbClr val="2B4C73"/>
    <a:srgbClr val="305480"/>
    <a:srgbClr val="DDDDDD"/>
    <a:srgbClr val="FDFDFD"/>
    <a:srgbClr val="005A9E"/>
    <a:srgbClr val="9C9899"/>
    <a:srgbClr val="DBDBD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96" y="40"/>
      </p:cViewPr>
      <p:guideLst>
        <p:guide orient="horz" pos="1546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5D477-AE64-46E1-9AB5-695E408BAA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  <a:lvl2pPr>
              <a:defRPr>
                <a:ea typeface="方正黑体简体" panose="02000000000000000000" pitchFamily="2" charset="-122"/>
              </a:defRPr>
            </a:lvl2pPr>
            <a:lvl3pPr>
              <a:defRPr>
                <a:ea typeface="方正黑体简体" panose="02000000000000000000" pitchFamily="2" charset="-122"/>
              </a:defRPr>
            </a:lvl3pPr>
            <a:lvl4pPr>
              <a:defRPr>
                <a:ea typeface="方正黑体简体" panose="02000000000000000000" pitchFamily="2" charset="-122"/>
              </a:defRPr>
            </a:lvl4pPr>
            <a:lvl5pPr>
              <a:defRPr>
                <a:ea typeface="方正黑体简体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429D539-5BED-47D2-AAB7-BD075F4C08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B6DD878-13B8-4D59-A5A5-EE52F45199E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AFA"/>
            </a:gs>
            <a:gs pos="50000">
              <a:srgbClr val="FBFBFB"/>
            </a:gs>
            <a:gs pos="100000">
              <a:srgbClr val="FCFCF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</p:txBody>
      </p:sp>
      <p:pic>
        <p:nvPicPr>
          <p:cNvPr id="4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88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720" y="3114040"/>
            <a:ext cx="1412240" cy="34734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人：吴鸿泰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4632" y="312446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5605" y="1893570"/>
            <a:ext cx="7472680" cy="941705"/>
          </a:xfrm>
          <a:prstGeom prst="rect">
            <a:avLst/>
          </a:prstGeom>
        </p:spPr>
        <p:txBody>
          <a:bodyPr wrap="square" lIns="91284" tIns="45642" rIns="91284" bIns="45642">
            <a:noAutofit/>
          </a:bodyPr>
          <a:lstStyle/>
          <a:p>
            <a:r>
              <a:rPr lang="en-US" altLang="zh-CN" sz="28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SU-21T IO</a:t>
            </a:r>
            <a:r>
              <a:rPr lang="zh-CN" altLang="en-US" sz="28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口输入输出功能教程</a:t>
            </a:r>
            <a:endParaRPr lang="zh-CN" altLang="en-US" sz="2800" b="1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701522"/>
            <a:ext cx="4564944" cy="259080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20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深圳市机芯智能有限公司</a:t>
            </a:r>
            <a:endParaRPr lang="zh-CN" altLang="en-US" sz="2000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69458" y="2513111"/>
            <a:ext cx="4409251" cy="0"/>
          </a:xfrm>
          <a:prstGeom prst="line">
            <a:avLst/>
          </a:prstGeom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44322" y="3182432"/>
            <a:ext cx="260310" cy="224405"/>
            <a:chOff x="2574154" y="3948094"/>
            <a:chExt cx="539308" cy="464921"/>
          </a:xfrm>
        </p:grpSpPr>
        <p:sp>
          <p:nvSpPr>
            <p:cNvPr id="41" name="六边形 40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3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108414" y="3179342"/>
            <a:ext cx="260310" cy="224405"/>
            <a:chOff x="3484568" y="3959609"/>
            <a:chExt cx="539308" cy="464921"/>
          </a:xfrm>
        </p:grpSpPr>
        <p:sp>
          <p:nvSpPr>
            <p:cNvPr id="46" name="六边形 45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rgbClr val="376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49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  <p:sp>
        <p:nvSpPr>
          <p:cNvPr id="36" name="矩形 35"/>
          <p:cNvSpPr/>
          <p:nvPr/>
        </p:nvSpPr>
        <p:spPr>
          <a:xfrm>
            <a:off x="3100868" y="3109885"/>
            <a:ext cx="111633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汇报人：吴鸿泰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4632" y="3109885"/>
            <a:ext cx="124968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5576" y="1491630"/>
            <a:ext cx="7344816" cy="830839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zh-CN" altLang="en-US" sz="4800" b="1" spc="3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感谢您的聆听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2315814"/>
            <a:ext cx="7344816" cy="399952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en-US" altLang="zh-CN" sz="20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133F6B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4322" y="3124668"/>
            <a:ext cx="260310" cy="224405"/>
            <a:chOff x="2574154" y="3948094"/>
            <a:chExt cx="539308" cy="464921"/>
          </a:xfrm>
        </p:grpSpPr>
        <p:sp>
          <p:nvSpPr>
            <p:cNvPr id="42" name="六边形 41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8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32824" y="3136183"/>
            <a:ext cx="260310" cy="224405"/>
            <a:chOff x="3484568" y="3959609"/>
            <a:chExt cx="539308" cy="464921"/>
          </a:xfrm>
        </p:grpSpPr>
        <p:sp>
          <p:nvSpPr>
            <p:cNvPr id="51" name="六边形 50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267652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如何联系我们：</a:t>
              </a:r>
              <a:endParaRPr lang="zh-CN" altLang="en-US" sz="28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188720" y="1433830"/>
            <a:ext cx="5063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+mj-ea"/>
                <a:ea typeface="+mj-ea"/>
                <a:cs typeface="+mj-ea"/>
              </a:rPr>
              <a:t>扫码加入：</a:t>
            </a:r>
            <a:endParaRPr lang="en-US" altLang="zh-CN" sz="24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3291840"/>
            <a:ext cx="6380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+mn-ea"/>
                <a:cs typeface="+mn-ea"/>
              </a:rPr>
              <a:t>地址：广东省深圳市宝安区西乡索佳科技园综合楼A903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联系电话：0755-23220940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网址：www.aimachip.com</a:t>
            </a:r>
            <a:endParaRPr lang="zh-CN" altLang="en-US" sz="2000">
              <a:latin typeface="+mn-ea"/>
              <a:cs typeface="+mn-ea"/>
            </a:endParaRPr>
          </a:p>
        </p:txBody>
      </p:sp>
      <p:pic>
        <p:nvPicPr>
          <p:cNvPr id="2" name="图片 1" descr="王哥"/>
          <p:cNvPicPr>
            <a:picLocks noChangeAspect="1"/>
          </p:cNvPicPr>
          <p:nvPr/>
        </p:nvPicPr>
        <p:blipFill>
          <a:blip r:embed="rId2"/>
          <a:srcRect l="60732" t="55612" r="8568" b="29656"/>
          <a:stretch>
            <a:fillRect/>
          </a:stretch>
        </p:blipFill>
        <p:spPr>
          <a:xfrm>
            <a:off x="3369945" y="937895"/>
            <a:ext cx="2304415" cy="216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940108" y="1611844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587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1115616" y="1676240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1000"/>
                  <a:lumOff val="39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203200" dir="678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873" y="2119935"/>
            <a:ext cx="1638756" cy="78480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algn="ctr" defTabSz="93345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4500" b="1" kern="0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1354831" y="2812961"/>
            <a:ext cx="1644841" cy="38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4" tIns="34277" rIns="68554" bIns="34277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1800" kern="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07879" y="1718310"/>
            <a:ext cx="2458085" cy="437515"/>
            <a:chOff x="3852992" y="778830"/>
            <a:chExt cx="3879153" cy="689230"/>
          </a:xfrm>
        </p:grpSpPr>
        <p:sp>
          <p:nvSpPr>
            <p:cNvPr id="4" name="矩形 3"/>
            <p:cNvSpPr/>
            <p:nvPr/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435216" y="869860"/>
              <a:ext cx="3296929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调光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128504" y="2813050"/>
            <a:ext cx="2767965" cy="437515"/>
            <a:chOff x="3852992" y="778830"/>
            <a:chExt cx="4368181" cy="689230"/>
          </a:xfrm>
        </p:grpSpPr>
        <p:sp>
          <p:nvSpPr>
            <p:cNvPr id="41" name="矩形 40"/>
            <p:cNvSpPr/>
            <p:nvPr>
              <p:custDataLst>
                <p:tags r:id="rId1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475300" y="883865"/>
              <a:ext cx="3745873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利用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制作呼吸灯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45" name="圆角矩形 44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52634" y="3723640"/>
            <a:ext cx="2767965" cy="437515"/>
            <a:chOff x="3852992" y="778830"/>
            <a:chExt cx="4368181" cy="689230"/>
          </a:xfrm>
        </p:grpSpPr>
        <p:sp>
          <p:nvSpPr>
            <p:cNvPr id="3" name="矩形 2"/>
            <p:cNvSpPr/>
            <p:nvPr>
              <p:custDataLst>
                <p:tags r:id="rId5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475300" y="883865"/>
              <a:ext cx="3745873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按键控制灯光亮灭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9" name="圆角矩形 8"/>
              <p:cNvSpPr/>
              <p:nvPr>
                <p:custDataLst>
                  <p:tags r:id="rId7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3</a:t>
                </a:r>
                <a:endParaRPr lang="en-US" altLang="zh-CN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5092" y="1779915"/>
            <a:ext cx="478409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IO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口输出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-PWM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调光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01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5" grpId="0"/>
      <p:bldP spid="33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240792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0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调光实现原理</a:t>
              </a:r>
              <a:endParaRPr lang="zh-CN" altLang="en-US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506095" y="1047750"/>
            <a:ext cx="7797800" cy="735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浏览器搜索：智能公元</a:t>
            </a:r>
            <a:endParaRPr lang="zh-CN" altLang="en-US"/>
          </a:p>
          <a:p>
            <a:pPr marL="457200" lvl="1" indent="457200"/>
            <a:r>
              <a:rPr lang="zh-CN" altLang="en-US"/>
              <a:t>网站：http://www.smartpi.cn/#/（固件编写平台网站）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06095" y="23552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2.</a:t>
            </a:r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1685" y="2321560"/>
            <a:ext cx="4676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控制</a:t>
            </a:r>
            <a:r>
              <a:rPr lang="en-US" altLang="zh-CN"/>
              <a:t>PWM</a:t>
            </a:r>
            <a:r>
              <a:rPr lang="zh-CN" altLang="en-US">
                <a:ea typeface="宋体" panose="02010600030101010101" pitchFamily="2" charset="-122"/>
              </a:rPr>
              <a:t>的占空比大小来控制亮度，占空比越大则越亮，占空比越小则越暗。占空比范围是</a:t>
            </a:r>
            <a:r>
              <a:rPr lang="en-US" altLang="zh-CN">
                <a:ea typeface="宋体" panose="02010600030101010101" pitchFamily="2" charset="-122"/>
              </a:rPr>
              <a:t>0~100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19672" y="1419870"/>
            <a:ext cx="732409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IO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口输出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-</a:t>
            </a:r>
            <a:r>
              <a:rPr 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利用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PWM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制作</a:t>
            </a:r>
            <a:r>
              <a:rPr 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呼吸灯</a:t>
            </a:r>
            <a:endParaRPr lang="zh-CN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02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/>
      <p:bldP spid="25" grpId="0"/>
      <p:bldP spid="33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43103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</a:t>
              </a:r>
              <a:r>
                <a:rPr 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呼吸灯实现原理</a:t>
              </a:r>
              <a:endParaRPr lang="zh-CN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83895" y="14916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79930" y="1491615"/>
            <a:ext cx="5062220" cy="1925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ea typeface="宋体" panose="02010600030101010101" pitchFamily="2" charset="-122"/>
              </a:rPr>
              <a:t>通过不断的调节</a:t>
            </a:r>
            <a:r>
              <a:rPr lang="en-US" altLang="zh-CN">
                <a:ea typeface="宋体" panose="02010600030101010101" pitchFamily="2" charset="-122"/>
              </a:rPr>
              <a:t>LED</a:t>
            </a:r>
            <a:r>
              <a:rPr lang="zh-CN" altLang="en-US">
                <a:ea typeface="宋体" panose="02010600030101010101" pitchFamily="2" charset="-122"/>
              </a:rPr>
              <a:t>的亮度变化从而实现呼吸灯的效果。占空比变化</a:t>
            </a:r>
            <a:r>
              <a:rPr lang="en-US" altLang="zh-CN">
                <a:ea typeface="宋体" panose="02010600030101010101" pitchFamily="2" charset="-122"/>
              </a:rPr>
              <a:t>0~100</a:t>
            </a:r>
            <a:r>
              <a:rPr lang="zh-CN" altLang="en-US">
                <a:ea typeface="宋体" panose="02010600030101010101" pitchFamily="2" charset="-122"/>
              </a:rPr>
              <a:t>然后再</a:t>
            </a:r>
            <a:r>
              <a:rPr lang="en-US" altLang="zh-CN">
                <a:ea typeface="宋体" panose="02010600030101010101" pitchFamily="2" charset="-122"/>
              </a:rPr>
              <a:t>100~0</a:t>
            </a:r>
            <a:r>
              <a:rPr lang="zh-CN" altLang="en-US">
                <a:ea typeface="宋体" panose="02010600030101010101" pitchFamily="2" charset="-122"/>
              </a:rPr>
              <a:t>这样子就可以实现呼吸灯效果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51447" y="1635770"/>
            <a:ext cx="5492115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IO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口输入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-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按键控制灯光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03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/>
      <p:bldP spid="25" grpId="0"/>
      <p:bldP spid="33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43103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</a:t>
              </a:r>
              <a:r>
                <a:rPr 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呼吸灯实现原理</a:t>
              </a:r>
              <a:endParaRPr lang="zh-CN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83895" y="14916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79930" y="1491615"/>
            <a:ext cx="5062220" cy="1925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ea typeface="宋体" panose="02010600030101010101" pitchFamily="2" charset="-122"/>
              </a:rPr>
              <a:t>通过检测</a:t>
            </a:r>
            <a:r>
              <a:rPr lang="en-US" altLang="zh-CN">
                <a:ea typeface="宋体" panose="02010600030101010101" pitchFamily="2" charset="-122"/>
              </a:rPr>
              <a:t>IO</a:t>
            </a:r>
            <a:r>
              <a:rPr lang="zh-CN" altLang="en-US">
                <a:ea typeface="宋体" panose="02010600030101010101" pitchFamily="2" charset="-122"/>
              </a:rPr>
              <a:t>输入的电平来执行来控制灯光亮灭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PP_MARK_KEY" val="cef73a15-d538-41ab-a0ae-690a13713065"/>
  <p:tag name="COMMONDATA" val="eyJoZGlkIjoiYzgzZTdiYzQxZTllMDYzNWVmMzVmNjk1OGNlODEz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w3lt2q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</Words>
  <Application>WPS 演示</Application>
  <PresentationFormat>全屏显示(16:9)</PresentationFormat>
  <Paragraphs>87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方正黑体简体</vt:lpstr>
      <vt:lpstr>Calibri</vt:lpstr>
      <vt:lpstr>微软雅黑</vt:lpstr>
      <vt:lpstr>仿宋_GB2312</vt:lpstr>
      <vt:lpstr>Arial Unicode MS</vt:lpstr>
      <vt:lpstr>FZHei-B01S</vt:lpstr>
      <vt:lpstr>Segoe Print</vt:lpstr>
      <vt:lpstr>FZZhengHeiS-R-GB</vt:lpstr>
      <vt:lpstr>仿宋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微粒体工作总结</dc:title>
  <dc:creator>Administrator</dc:creator>
  <cp:lastModifiedBy>木头人</cp:lastModifiedBy>
  <cp:revision>230</cp:revision>
  <dcterms:created xsi:type="dcterms:W3CDTF">2019-11-05T09:10:00Z</dcterms:created>
  <dcterms:modified xsi:type="dcterms:W3CDTF">2023-07-03T05:47:41Z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9F9A7DCD6EC44D1591C9CE383AB75738</vt:lpwstr>
  </property>
</Properties>
</file>